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41" r:id="rId9"/>
    <p:sldId id="328" r:id="rId10"/>
    <p:sldId id="329" r:id="rId11"/>
    <p:sldId id="330" r:id="rId12"/>
    <p:sldId id="331" r:id="rId13"/>
    <p:sldId id="333" r:id="rId14"/>
    <p:sldId id="334" r:id="rId15"/>
    <p:sldId id="332" r:id="rId16"/>
    <p:sldId id="342" r:id="rId17"/>
    <p:sldId id="335" r:id="rId18"/>
    <p:sldId id="336" r:id="rId19"/>
    <p:sldId id="337" r:id="rId20"/>
    <p:sldId id="338" r:id="rId21"/>
    <p:sldId id="339" r:id="rId22"/>
    <p:sldId id="340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0:50.9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0 354 0,'0'0'86'15,"0"0"-26"-15,0 0-9 16,0 0-13-16,0 0-23 15,0 0 11-15,0 0 16 0,0 0 12 16,0 0 83-16,0 0-8 16,46 34 23-16,-46-34 32 15,52 36-2-15,8-10-5 0,12-3-52 16,20-1-3-16,26-4-87 16,27-7 8-16,19 4-19 0,20-8-34 15,7 1 33-15,12-1-9 16,-12-3-22-16,-7 0 24 15,0-4-10-15,-7 0-10 0,7 0 24 16,-6 0-20-16,6 3-3 16,-7 1 17-16,-6 3-39 15,0-3 37-15,-7 3 4 16,-13 1-43-16,-19-4 17 0,-27 3 23 16,-13-3-13-16,-26-4 18 15,-14 3-31-15,-12 1 13 0,-1-4 17 16,-39 0-23-16,46 7 6 15,-13-3-6-15,-33-4 15 16,39 7-17-16,-39-7 18 0,0 0-10 16,0 0-9-16,40 4 22 15,-40-4-7-15,0 0-28 16,0 0 32-16,0 0 2 16,0 0 17-16,0 0 18 0,0 0-31 15,0 0 12-15,0 0-16 16,0 0-41-16,0 0-6 15,0 0-44-15,0 0-22 0,-20-44 29 16,20 44-51-16,-39-45-22 16,39 45 84-16,-53-48 2 0,53 48 16 15,-59-48 47-15,13 11-13 16,46 37 1-16,-53-33 36 16,53 33-60-16,-46-26 42 0,46 26-10 15,0 0-12-15,0 0 34 16,0 0-18-16,0 0-16 15,0 0 34-15,0 0 1 16,0 0 34-16,0 0 44 0,40 48-20 16,12-14-12-16,-6-5 24 15,13-3-47-15,-6-4-1 0,6-7 1 16,-6-4-46-16,-1 0 26 16,-12-7 19-16,-40-4 26 15,46 4 25-15,-46-4 5 0,0 0-49 16,0 0-25-16,0 0 0 15,0 0-35-15,0 0 14 0,0 0 13 16,0 0-11 0,0 0 8-16,0 0-8 0,-33 7-8 15,0 8 0-15,-6 3 23 16,6 4-3-16,-7 4 10 16,7 0-17-16,-6 0-25 0,6 0 19 15,33-26 0-15,-39 29-4 16,-1-6-84-16,40-23-241 0,-46 18-352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09.6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44 1274 0,'0'0'-143'16,"13"-44"-115"-16,-13 44-28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02.7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0 740 682 0,'0'0'125'0,"0"0"48"16,0 0 38-16,0 0-46 0,0 0-11 15,0 0 78-15,0 0-25 16,26 0-79-16,7 0-42 0,6 0-30 15,1 0-40-15,6 0-6 0,-7 0 3 16,27 0-7-16,-20 0-6 16,7 4-12-16,-1 0 3 15,-12-1-1-15,-8 1-19 0,-32-4-165 16,33 4-128-16,-33-4-113 16,0 0-73-16</inkml:trace>
  <inkml:trace contextRef="#ctx0" brushRef="#br0" timeOffset="189">138 943 800 0,'33'8'154'15,"0"-16"19"-15,-33 8-10 0,46-3-28 16,-14-1-71-16,8 0-31 0,6 4-28 15,-7 4-12-15,1 3-206 16,-7-7-196-16</inkml:trace>
  <inkml:trace contextRef="#ctx0" brushRef="#br0" timeOffset="2600">1071 5 806 0,'0'0'152'16,"0"0"50"-16,0 0-35 0,0 0-5 16,0 0-56-16,0 0-17 15,0 0-28-15,0 0-6 16,0 0-33-16,0 0-14 0,0 0 0 15,0 0 0-15,0 0-12 0,0 0-8 16,0 0 12-16,0 0 0 16,0 0 0-16,0 0 7 0,0 0-5 15,0 0-6-15,0 0 4 0,0 0 10 16,-20-29-15-16,20 29-2 16,0 0 7-16,0 0 10 0,0 0-10 15,0 0-13-15,0 0 30 0,0 0-22 16,0 0 5-1,0 0-16-15,0 0 16 0,0 0 43 16,0 0-1-16,-33 44-15 0,-6-4-8 16,6 9 13-16,7-9 8 15,13 1 47-15,0-4 2 0,-1-4-3 16,14 0 15-16,14-3-28 0,-14-30-17 16,39 33-22-16,-6-11-2 15,26-7-3-15,-13-8-29 0,7-3 0 16,-1-8 6-16,-6-3 5 0,7-8-14 15,-20 0 24-15,13-3-6 16,-7 3-2-16,-13-3 10 0,1-1 46 16,-27 19 31-16,19-11 6 0,-19 11-9 15,0 0-37-15,0 0-19 16,0 0-6-16,0 0-4 16,-26 44-12-16,-20 1 37 0,7 10-5 15,-7-3 0-15,-7 11-47 0,0-4-4 16,1 0 3-16,12-7 3 15,1 11-13-15,13-8 7 0,-1-11-50 16,27-44-76-16,-26 45-107 0,26-45-96 16,0 0-127-16,0 0-92 15,0 0 69-15,0 0 38 0</inkml:trace>
  <inkml:trace contextRef="#ctx0" brushRef="#br0" timeOffset="2955">1577 411 1343 0,'20'-29'226'0,"-20"29"39"0,0 0-12 15,0 0-93-15,0 0-93 0,0 0 6 16,0 0 87-16,6 29-53 16,-12 8-45-16,6 4 10 0,0 7-8 15,0 8-3-15,6-1-20 0,-6 4-16 16,7 0-2-16,-1 0-14 15,1-3-4-15,-7-12 1 16,0-3 14-16,-7-8 2 0,7-33-8 16,-19 33 2-16,19-33-7 0,-46 26-9 15,0-15-3-15,-7-11 3 16,14-11 3-16,-1-4-3 0,40 15 5 16,-46-37-2-16,7-7-18 0,19 0 15 15,7-4 0-15,13 0-3 16,13 0-11-16,7 3 3 0,13 1 11 15,13 7-15-15,6-4-57 0,7 8-132 16,1 7-157-16,5 4-188 16,-6 7-100-16</inkml:trace>
  <inkml:trace contextRef="#ctx0" brushRef="#br0" timeOffset="3343">2063 245 1164 0,'0'0'204'0,"0"0"-24"16,0 0 25-16,40-7 47 0,-21 22-53 15,-19-15-50-15,46 48-7 0,-19 7-7 16,12 0-45-16,-6 5-32 15,-7-5-16-15,7 8-17 0,-13-11-17 16,-1-1 4-16,-5-3 25 0,-14-3-2 16,0-8-13-16,-20-4-7 15,20-33-15-15,-53 37 9 0,7-15-9 16,-6-11 3-16,19-4 5 0,7-10-1 16,26 3 9-16,-40-26 3 15,40 26-11-15,-6-48 5 0,6 3-13 16,6 1 12-16,7-4-24 0,20 4 18 15,-7-1-6-15,1 9-8 16,-1-1 1-16,0 7-64 16,-26 30-136-16,33-37-231 0,-33 37-225 15,40-29-89-15</inkml:trace>
  <inkml:trace contextRef="#ctx0" brushRef="#br0" timeOffset="3755">2740 230 1297 0,'0'0'278'0,"0"0"45"0,26 30-85 15,-13 11-51-15,-13-1-63 0,0 5-56 16,0-5-20-16,0-3-31 15,0-7 2-15,-13-1-3 0,13-29-16 16,0 0 15-16,-6 34-7 0,6-34-8 16,0 0 5-16,0 0-9 15,0 0 1-15,0 0-13 0,0 0 26 16,-33-4-20-16,33 4 20 0,-33-30-6 16,33 30-11-16,-13-29 93 15,13 29 6-15,0 0 8 16,-26-19-45-16,26 19-18 0,-46 11-11 15,0 8-7-15,6 10 8 0,1 1-27 16,6 3 20-16,7-3-14 16,6 3 10-16,7-3-9 0,13-30-15 15,0 37 15-15,0-37-37 0,13 33-90 16,-13-33-144-16,0 0-189 16,46 29-125-16,-7-25-43 0</inkml:trace>
  <inkml:trace contextRef="#ctx0" brushRef="#br0" timeOffset="4103">3082 367 1078 0,'-46'19'314'0,"13"3"22"0,-7 0-65 15,-6 15-108-15,7-4-16 0,13-7-46 16,6 11 1-16,20-37-9 15,-13 41-20-15,6-8 0 0,14-7-22 16,-7-26-2-16,26 37-29 0,-26-37-7 16,46 29 8-16,-13-14-21 15,6-11 18-15,1-8-16 16,-7-3 4-16,0-8 1 0,-7 0-7 16,-26 15 25-16,0 0 56 0,26-22 20 15,-26 22 0-15,0 0 2 0,0 0-36 16,0 0-28-16,0 0-5 15,-59 26-17-15,0 3 2 0,-13 5-23 16,6 6 12-16,-6 1-8 0,12-1 0 16,-5 8-69-16,-1-7-146 0,0 0-227 15,7-4-330-15,-13-4-143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12.6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99E2E1-EFBE-47A3-9652-63C234D628DA}" emma:medium="tactile" emma:mode="ink">
          <msink:context xmlns:msink="http://schemas.microsoft.com/ink/2010/main" type="inkDrawing"/>
        </emma:interpretation>
      </emma:emma>
    </inkml:annotationXML>
    <inkml:trace contextRef="#ctx0" brushRef="#br0">920 0 1744 0,'0'0'332'0,"0"0"-34"0,0 0-95 16,0 0 63-16,13 44 1 15,-6 8-31-15,-7 15-60 16,0 7-22-16,-7 11-38 16,7 3-43-16,0 8-20 0,7 0-33 15,6 0 0-15,0 0-11 16,0-3-38-16,0-12-184 0,-6-3-182 16,-14-8-291-16,-6-7-326 15</inkml:trace>
    <inkml:trace contextRef="#ctx0" brushRef="#br0" timeOffset="197">611 1049 2642 0,'-39'-3'340'0,"-1"14"22"15,1 15-80-15,-7 7-83 0,0 11-68 16,0 4-62-16,0 4-28 15,-7 7-30-15,1-4-102 16,-7-3-176-16,6-4-118 0,1-11-209 16,12-11-313-16</inkml:trace>
    <inkml:trace contextRef="#ctx0" brushRef="#br0" timeOffset="357">118 606 3166 0,'0'0'316'16,"0"-41"-91"-16,0 41-99 15,0 0-77-15,0 0-9 0,0 0-148 16,0 0-280-16,0 0-492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10.9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BE042E-B1C9-4061-9ADE-ADCE40DBF935}" emma:medium="tactile" emma:mode="ink">
          <msink:context xmlns:msink="http://schemas.microsoft.com/ink/2010/main" type="inkDrawing"/>
        </emma:interpretation>
      </emma:emma>
    </inkml:annotationXML>
    <inkml:trace contextRef="#ctx0" brushRef="#br0">3163 49 1245 0,'0'0'15'0,"0"0"70"16,13 40 93-16,13 9-18 15,7 14-24-15,13 7 24 16,-7 4-64-16,7 5-41 15,-6-9-2-15,-1-3-36 0,-12-12 46 16,-14-13-4-16,-13-2 1 16,-13-6-28-16,-27-5-32 0,-12-7 17 15,-21-3-12-15,8-12-14 16,-14-7 16-16,26-11 10 0,7-4-28 16,7-11 1-16,6-7-10 15,26-11 3-15,7-1 8 16,7 4-10-16,19 0 23 0,-26 41-15 15,46-29 21-15,-6 21-18 16,6 12 13-16,-7 11-17 16,-6 11 31-16,-7 3-26 0,7 4 25 15,-20 2-7-15,-13-2-4 16,-6 0 22-16,6-33-22 0,-40 37-1 16,-12-7 15-16,-1-8-11 15,-13-4-10-15,7-7 11 0,7-7-15 16,6-4-4-16,0-7 25 15,6-1-25-15,7 1 23 0,33 7-10 16,-33-11-5-16,33 11-4 16,0 0-11-16,0 0 17 15,0 0 9-15,-19 41-22 0,6 7 28 16,13 1 7-16,13 2 11 16,-13 1 13-16,19-4-35 15,-5-7 19-15,-8 0 36 0,-6-11 10 16,0-30 1-16,-39 41-39 15,6-16-11-15,-26-2-6 0,-8-12 0 16,1-11 32-16,1-8 12 16,-1-10-2-16,7-4 22 0,13-15-5 15,13-8 3-15,0-15-14 16,20-6-30-16,6-8 2 0,20 4-22 16,7 2-4-16,13 2-13 15,20 7-15-15,12 10-27 16,1 12-146-16,6 14-252 0,-6 16-369 15,7 11-109-15</inkml:trace>
    <inkml:trace contextRef="#ctx0" brushRef="#br0" timeOffset="157">3005 1536 1935 0,'53'26'272'15,"6"-22"-52"-15,0-12-101 0,13-6-58 16,-6-8-46-16,0-4-284 16,-7-11-453-16</inkml:trace>
    <inkml:trace contextRef="#ctx0" brushRef="#br0" timeOffset="353">2393 1 2553 0,'0'0'193'0,"-40"-4"8"16,40 4-72-16,0 0-53 0,0 0-31 16,0 0-37-16,0 0-39 15,27 41-354-15,-27-41-398 0,13 48-163 16</inkml:trace>
    <inkml:trace contextRef="#ctx0" brushRef="#br0" timeOffset="1004">1512 472 1519 0,'59'52'315'0,"-6"-15"-76"0,-14-4-36 16,-39-33-87-16,46 37-30 16,-46-37-30-16,27 38-5 0,-27-38-12 15,-7 37-23-15,7-37 1 16,-39 22-29-16,-1-15 3 0,40-7 9 16,-46-14-22-16,46 14 5 15,0 0-43-15,-26-56-27 0,19-4-16 16,21 8 26-16,12 4 34 15,-26 48 36-15,39-48-19 16,-39 48 26-16,0 0 6 0,0 0 23 16,0 0 53-16,0 0 30 15,0 0 4-15,-6 52-15 0,-21-4-29 16,-19 0-18-16,-13-7-43 16,-6-3-3-16,-14-9 11 0,6-3-22 15,1-11 13-15,6-8-10 16,14-7 0-16,6-7 15 0,46 7-9 15,-46-26-13-15,46 26 7 16,-20-44 0-16,20 44-7 0,0-35 7 16,0 35 3-1,0 0-6-15,0 0 9 0,46 12 9 16,-6 14-9-16,-1 19 18 16,-19 14 23-16,6 7 2 0,-13 13 13 15,-6-5-16-15,-20 3 22 16,-14-7-13-16,-19-6-11 0,-13-12-1 15,-20-8-20-15,-20-7 40 16,-6-15-11-16,-14-14 21 0,-6-12 18 16,14-11 8-16,6-14 10 15,19-16-22-15,7-6-21 0,20-24-7 16,20-3-21-16,12 1 5 16,21-8-22-16,19 2-27 15,26 6 6-15,7 3-9 0,20 6-78 16,13 9-131-16,-7 0-159 15,7 7-319-15,-7 8-353 0</inkml:trace>
    <inkml:trace contextRef="#ctx0" brushRef="#br0" timeOffset="1185">664 56 2447 0,'0'0'352'0,"0"0"-2"0,0 0-95 16,0 0-95-16,0 0-81 0,0 0-40 16,0 0-17-16,39-18-147 15,-39 18-243-15,0 0-428 16,0 0-310-16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18.9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D1AE80-0FC7-4526-954F-4D20C695A01A}" emma:medium="tactile" emma:mode="ink">
          <msink:context xmlns:msink="http://schemas.microsoft.com/ink/2010/main" type="inkDrawing"/>
        </emma:interpretation>
      </emma:emma>
    </inkml:annotationXML>
    <inkml:trace contextRef="#ctx0" brushRef="#br0">0 0 1713 0,'0'0'291'0,"0"0"-46"16,0 0-28-16,0 0 80 16,13 41-47-16,1 0-66 15,-1 7-17-15,-6 3 4 16,6 9-38-16,-6 6-35 0,13 8-32 15,-1 0-28-15,-5 0-15 16,6 0-9-16,0-4-10 0,-7-4-54 16,-6-3-191-16,-7-15-222 15,-7-4-326-15,1-10-196 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24.8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D64821-8EDE-4967-8AD7-92FA97BE2156}" emma:medium="tactile" emma:mode="ink">
          <msink:context xmlns:msink="http://schemas.microsoft.com/ink/2010/main" type="inkDrawing"/>
        </emma:interpretation>
      </emma:emma>
    </inkml:annotationXML>
    <inkml:trace contextRef="#ctx0" brushRef="#br0">55 0 984 0,'0'0'189'0,"0"0"-56"16,0 0-62-16,0 0 56 0,0 0 97 15,40 0-63-15,-1 15 9 16,1 10-3-16,6 12-17 16,13 8-11-16,-7 17 1 0,7 2-58 15,7 10-23-15,-7-4-22 16,-6-3-16-16,-7-4 35 0,-13-12-5 15,-14-3 2-15,-12-3-5 16,-20 0-6-16,-13-4-21 0,-20-1-16 16,-20-3 7-16,-6-7 2 15,-1-8-14-15,8-7 14 16,-1-8 14-16,13-7 11 16,1-11 9-16,6-11-6 0,13-8-11 15,7-10-9-15,6-5 0 16,7-3-7-16,13-8-8 0,0 4-7 15,13-3 0-15,7-1 0 16,6 8 0-16,7 4-3 16,0 3-14-16,-1 8-87 0,8 4-154 15,-7-1-249-15,6 1-289 16</inkml:trace>
    <inkml:trace contextRef="#ctx0" brushRef="#br0" timeOffset="425">1120 311 1110 0,'0'0'286'0,"0"0"103"0,0 0-23 15,0 0-96-15,0 0-70 16,0 0-66-16,0 0-55 16,0 0-41-16,-40 22-9 0,40-22-18 15,-46 8-2-15,46-8-5 16,0 0 10-16,-39-11-6 16,39 11-8-16,0 0 0 0,-20-37-14 15,14 0 17-15,6 2 1 16,0 35-7-16,13-33-3 0,-13 33 6 15,13-29-7-15,-13 29 9 16,0 0 15-16,33 0 20 16,-7 18 10-16,0 12 11 0,-6 11-15 15,6 15-20-15,1 7-3 0,6 7-8 16,-1 0-5 0,8 4-3-16,6-4-4 0,0-3-86 15,0-11-317-15,0-8-397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26.9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36B517-F7E8-48AB-A52F-BA4EDF611170}" emma:medium="tactile" emma:mode="ink">
          <msink:context xmlns:msink="http://schemas.microsoft.com/ink/2010/main" type="inkDrawing"/>
        </emma:interpretation>
      </emma:emma>
    </inkml:annotationXML>
    <inkml:trace contextRef="#ctx0" brushRef="#br0">1999 2465 1160 0,'0'0'243'16,"0"0"-76"-16,0 0-76 0,46-30-33 15,0 4-173 1,-6-3-209-16,-40 29-184 0</inkml:trace>
    <inkml:trace contextRef="#ctx0" brushRef="#br0" timeOffset="-1101">3530 1667 1656 0,'0'0'291'0,"0"0"-32"16,0 0-78-16,0 0-61 0,0 0-8 16,0 0 13-16,0 0 32 15,0 0-6-15,-33 25-31 0,7 9-32 16,0-1-33-16,-7 0-12 15,0 0 0-15,0-7-24 16,0-4 7-16,33-22 25 0,-39 23 24 16,39-23 22-16,-33 11 35 15,33-11-33-15,0 0-7 16,0 0-41-16,-20-45-15 16,7-6-18-16,13-12-13 0,0-7-5 15,7-12 4-15,-1 1-29 16,1-4-63-16,6 4-113 0,-6 7-84 15,-7 7-121-15,6 12-213 16,-6 11-269-16</inkml:trace>
    <inkml:trace contextRef="#ctx0" brushRef="#br0" timeOffset="-917">3688 1109 1788 0,'53'-11'293'16,"-1"-4"-86"-16,1 0-89 15,-7 0-59-15,0 1-40 16,-7 2-69-16,-39 12-394 0,40-11-310 16</inkml:trace>
    <inkml:trace contextRef="#ctx0" brushRef="#br0" timeOffset="-390">2380 1330 1267 0,'0'0'213'15,"0"0"48"-15,0 0 2 0,0 0-62 16,0 0-55-16,0 0 3 16,33 48-37-16,-26-11-28 0,-7-37-37 15,-7 52-11 1,-6-15-17-16,13-37-1 0,-33 48-10 16,33-48-11-16,-39 37 9 15,39-37-11-15,0 0 5 0,-33 11-14 16,33-11-18-16,0 0-27 15,-33-37-5-15,20 0 3 0,6 0 40 16,14 0-12-16,-7 37 37 16,0-40-2-16,0 40-12 0,0 0 10 15,0 0-10-15,0 0 15 16,0 0-8-16,0 0 8 0,0 0-10 16,0 0 32-1,0 0-6-15,0 0 36 0,0 0-3 16,-46 29 12-16,0 1 5 15,0-1 5-15,-7 1 6 0,-6 7-14 16,-7-8-17-16,-6 1 28 16,6-8-18-16,1-3 15 0,-1-8-27 15,7-4-9-15,59-7-23 16,-59 4-9-16,59-4 0 0,0 0-21 16,-46-8-64-16,46 8-143 15,0 0-262-15,0 0-364 16</inkml:trace>
    <inkml:trace contextRef="#ctx0" brushRef="#br0" timeOffset="-153">2407 1955 1729 0,'0'0'290'0,"0"0"-17"16,0 0-80-16,0 0-101 0,0 0-46 16,46-30-40-16,-7 15 20 15,0 8-34-15,7 7 17 0,-6 4-26 16,-1 3-121-16,-39-7-255 16,33 26-200-16,-33-26-67 15</inkml:trace>
    <inkml:trace contextRef="#ctx0" brushRef="#br0" timeOffset="1302">1565 1670 973 0,'0'0'227'15,"0"0"61"-15,0 0-67 0,0 0-59 16,0 0 6-16,0 0 9 16,0 0 26-16,0 0-45 0,0 0-31 15,0 0-30-15,0 0-13 16,0 0-2-16,0 0 15 15,0 0-5-15,0 0-11 0,0 0-30 16,0 0-37-16,-39-55 4 16,19 18-22-16,7-7 11 15,7-4-13-15,6-8 10 0,-7-3-17 16,7-11 19-16,0 0-17 16,-7-1 18-16,7 9-15 0,0 6 16 15,0 12-13-15,0 14 1 16,0 30 1-16,0 0 3 15,0-29-3-15,0 29 3 0,0 0-3 16,0 0-12-16,0 0 15 16,0 0-5-16,0 44 8 0,7 8 3 15,0 7 4-15,-1 0 5 16,1 8-10-16,-1-5-5 0,-12 5 8 16,6-1 3-16,-13-3 6 15,-1 0-7-15,-5-4-13 16,-1-11 10-16,-6-7 2 0,26-41-4 15,-40 44 1-15,40-44 1 16,-33 37-7-16,33-37 4 0,0 0-4 16,-46 19 0-16,46-19-4 15,0 0-6-15,-32-34-11 16,5-3 13-16,27 37 12 0,-19-40-4 16,19 40 3-16,-14-37-3 15,14 37 0-15,0 0-3 0,0 0-14 16,0 0 10-16,0 0 1 15,0 0 2-15,0 0 11 16,0 0-5-16,0 0-2 0,0 0 11 16,0 0-9-16,-32 37-2 15,32-37 0-15,-33 40-6 0,33-40 10 16,0 0 2-16,-46 37-3 16,46-37 0-16,0 0 0 15,-40 22-3-15,40-22-10 0,0 0-29 16,0 0-10-16,-33-40-12 15,33 40 31-15,-13-45 22 0,13 45 4 16,-13-40 4-16,13 40 3 16,0 0-10-16,0 0-1 0,0 0-1 15,0 0 2-15,0 0 2 16,0 0 5-16,0 0 3 16,0 0 5-16,0 0-4 0,0 0 0 15,-33 40 7-15,0-3-6 16,33-37 0-16,-39 37-2 15,39-37-3-15,0 0 3 0,0 0-11 16,-39 30 11-16,39-30-6 16,0 0 3-16,-40-19 3 0,40 19-12 15,-39-59-21-15,12 0-1 16,-5 0 7-16,12 0 11 0,0 11 2 16,7 7 0-16,13 41 14 15,0 0-3-15,-20-37 4 16,20 37-9-16,0 0 5 0,0 0-5 15,0 0 5-15,0 0 4 16,0 0-4-16,0 45 0 0,0 3 7 16,7 7 6-16,-1 4-6 15,8 8 15-15,-8 10 41 16,1 8-7-16,-1 8-15 0,1 6-14 16,-7 5-11-16,0-4 16 15,-7-4 20-15,-6-4 14 0,-7-14-1 16,1-16-8-16,-1-6-2 15,-6-8-14-15,-7-15-4 0,0-3-6 16,-13-12 15-16,7-10 7 16,-7-8 4-16,0-8-23 15,-7-14-5-15,7-15 12 0,-6-15 5 16,-1-10-9-16,14-20-4 16,-1-6-4-16,7-5-14 15,14-3-15-15,19-4 0 0,6 4 6 16,14 8-11-16,6 3-1 15,14 7 2-15,6 8-34 0,19 7-107 16,8 4-127-16,5 11-116 16,1 4-250-16,13 3-196 0,0 0-18 15</inkml:trace>
    <inkml:trace contextRef="#ctx0" brushRef="#br0" timeOffset="1538">3333 0 1987 0,'0'0'264'16,"-13"52"74"-16,-20 0-57 15,-19 7-88-15,-21 7-79 16,-12 12-53-16,-14 7-23 0,-19 0-13 15,-7 0-37-15,-6 4-65 16,-7-4-180-16,-7 0-221 0,7-4-313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32.1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539FBB-E62C-47B3-8701-EBA86AA5F026}" emma:medium="tactile" emma:mode="ink">
          <msink:context xmlns:msink="http://schemas.microsoft.com/ink/2010/main" type="inkDrawing"/>
        </emma:interpretation>
      </emma:emma>
    </inkml:annotationXML>
    <inkml:trace contextRef="#ctx0" brushRef="#br0">1272 193 1303 0,'0'0'237'15,"0"0"7"-15,0 0-39 0,0 0-39 16,0 0-75-16,0 0-16 16,0 0 103-16,0 0 6 0,39 48-22 15,-12 11 11-15,-1 11-45 16,0 11-36-16,0 4-35 0,1 0-9 15,-1 4-25 1,-6-1-1-16,6-6-14 0,-6-5-8 16,-1-6 13-16,1-5-13 15,-7-11 5-15,0-3-2 0,2-7-10 16,-15-5-49-16,6-3-108 16,-6-37-115-16,-6 56-69 15,-9-8-102-15,9-8-152 0,6-40 20 16</inkml:trace>
    <inkml:trace contextRef="#ctx0" brushRef="#br0" timeOffset="712">2445 0 733 0,'0'0'116'0,"0"0"16"0,0 0-41 15,0 0-38 1,0 0 54-16,0 0 50 0,0 41 10 15,0-4 13-15,-7 7-17 16,-6-3-61-16,6 3 23 0,-12-7-45 16,-1 0-16-16,20-37-5 15,-40 48-46-15,40-48 8 0,-47 41 9 16,47-41-41-16,-52 26 34 16,52-26-1-16,0 0-14 15,-46 0-8-15,46 0 5 0,0 0-16 16,-40-48 6-16,21 7 1 15,6 8 4-15,13 33 31 16,0 0-17-16,0 0-14 0,0 0 25 16,0 0-45-16,0 0 44 15,0 0 31-15,-40 4-20 16,40-4 8-16,-46 29-7 0,0-3-24 16,46-26 0-16,-47 37 8 15,47-37-6-15,-52 22 20 0,12-11-1 16,40-11-3-16,-46-4-3 15,46 4 15-15,-39-18-15 0,39 18-15 16,-33-37 10-16,13 8 7 16,20 29 10-16,0 0-16 15,-6-30-29-15,6 30 6 16,0 0 8-16,0 0-3 0,0 0 21 16,39 41 6-16,7 14-7 15,0 8 4-15,7 14 33 0,-1 8-3 16,2 4-6-16,5 0-1 15,-7-4-26-15,-6-4-5 16,-6-7 0-16,-7-8-25 0,-7-7 4 16,-6-14 6-16,-20-45-48 15,19 44-154-15,-19-44-243 0,0 0-323 16,0 0-170-16</inkml:trace>
    <inkml:trace contextRef="#ctx0" brushRef="#br0" timeOffset="997">2661 987 1580 0,'41'37'203'0,"-41"-37"108"16,0 0-57-16,0 0-99 15,0 0-38-15,39 15-30 0,-39-15-33 16,40 0 9-16,-40 0-22 15,39-11 44-15,-39 11 7 0,0 0-12 16,0 0 17 0,33-41 5-16,-33 41-25 0,0 0-5 15,0 0-4-15,0 0-35 16,0 0-11-16,0 0-22 0,0 0-81 16,0 0-144-16,0 0-195 15,-46 0-429-15,7 7-125 0</inkml:trace>
    <inkml:trace contextRef="#ctx0" brushRef="#br0" timeOffset="1564">876 732 1577 0,'0'0'302'16,"20"-33"-66"-16,-20 33-110 16,0 0 76-16,0 0 28 0,46 26-12 15,-6 7-34-15,-14 7-22 16,0 1-17-16,-6 7-12 16,-7-4-1-16,-6 5-26 0,-7-1-39 15,-7 0-23-15,-6 3-22 16,-13-3-7-16,-1 0-8 0,-5-7-30 15,-1-4-95-15,-7-11-68 16,6-8-83-16,34-18-86 16,-46 15-122-16,46-15-157 0,-52-15-41 15</inkml:trace>
    <inkml:trace contextRef="#ctx0" brushRef="#br0" timeOffset="1825">678 111 1318 0,'0'0'268'0,"0"0"35"0,0 0-110 16,0 0-100-16,0 0 2 16,0 0 94-16,-13 48 5 0,0 11-36 15,-7 8-51 1,7 3-36-16,0 4-39 0,0 7-3 15,0 1-10-15,6 3-10 16,1 0-2-16,-1-4-4 0,7-7-13 16,0-4-187-16,-6-4-193 15,-1-14-241-15,-7-8-50 0</inkml:trace>
    <inkml:trace contextRef="#ctx0" brushRef="#br0" timeOffset="2073">369 924 1492 0,'0'0'323'16,"0"0"56"-16,0 0-43 15,-14 41-78-15,1 7-86 0,0 3-41 16,0 9-44-16,0 2-36 15,-13 1-27-15,6 4-13 0,-6-4-11 16,-7-8-98-16,-1-11-115 16,34-44-165-16,-33 52-135 15,33-52-88-15,-39 30 19 16</inkml:trace>
    <inkml:trace contextRef="#ctx0" brushRef="#br0" timeOffset="2489">170 481 841 0,'0'0'139'0,"0"0"117"0,47 18-104 15,-47-18-63-15,0 0-30 16,46 52 0-16,-46-52-25 15,0 0-34-15,33 55 24 16,-33-55 42-16,0 0 22 0,0 0 68 16,0 0 17-16,0 0-46 15,0 0-49-15,0 0 8 0,0 0 26 16,-46 23 1-16,46-23-31 16,-46 14-21-16,46-14-2 0,-47 22-21 15,47-22 12-15,-52 52 43 16,19 7-11-16,7 4 3 15,6 7-18-15,7 8-14 0,6-1-7 16,1 8-6-16,12 0-6 16,7-3-12-16,0-1-1 15,1-7-11-15,5-8 0 0,8-10-10 16,-8-4-24-16,1-16-126 16,-20-36-219-16,0 0-311 15,20 37-233-15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53.8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DDD1E6-2E79-43DF-B2DD-459726AB53E3}" emma:medium="tactile" emma:mode="ink">
          <msink:context xmlns:msink="http://schemas.microsoft.com/ink/2010/main" type="inkDrawing"/>
        </emma:interpretation>
      </emma:emma>
    </inkml:annotationXML>
    <inkml:trace contextRef="#ctx0" brushRef="#br0">572 0 368 0,'0'0'25'0,"0"0"45"15,0 0-18-15,0 0-41 16,33 8-3-16,-33-8 4 0,0 0 101 15,0 0-56-15,0 0-4 16,0 0 25-16,0 0-4 16,13 37 7-16,-13-37 49 15,-6 37-28-15,6-37-22 0,-20 40-15 16,20-40-5-16,-53 52-33 16,7-11 11-16,0-5-6 0,0-2 15 15,-6-1-20-15,6 0 4 16,-7-3-13-16,7-1 29 0,0 5 24 15,0-5-6-15,46-29-43 16,-59 41-10-16,59-41 1 0,-53 37-4 16,53-37-12-16,0 0 3 15,0 0 20-15,0 0 19 16,0 0 18-16,0 0-15 0,0 0 6 16,0 0 9-16,0 0-3 15,0 0-27-15,0 0-13 16,0 0-10-16,40-37-4 0,-1 0 8 15,7 0-3-15,7 0 4 16,-7-4-14-16,6 4-9 0,-6-3 4 16,-6 6 10-16,-1 1 19 15,-12 4-7-15,-27 29-12 0,39-34 5 16,-39 34-5-16,33-29-5 16,-33 29-5-16,0 0 10 15,0 0 0-15,20-26 18 0,-20 26-28 16,0 0 1-16,0 0 18 15,0 0-6-15,0 0 0 0,0 0 3 16,0 0 3-16,0 0 15 16,0 0 10-16,0 0-7 0,0 0 1 15,0 0 17-15,0 0-24 16,0 0-14-16,0 0 7 16,0 0 12-16,0 0-1 0,0 0-13 15,0 0 19-15,0 0-16 16,0 0-11-16,0 0-4 0,0 0 12 15,6 26 15-15,-6-26 14 16,0 0 1-16,0 0 19 16,33 37-4-16,0-11-14 0,0-8-14 15,0-3 16-15,-1 0-13 16,1-1-19-16,0 5-1 0,-7-4 5 16,-26-15-5-16,40 26-3 15,-40-26-9-15,39 33 22 0,-39-33-8 16,0 0-10-16,40 33-4 15,-40-33 10-15,0 0 0 0,0 0-18 16,39 33 4-16,-39-33 13 16,0 0 0-16,0 0-13 15,0 0-1-15,0 0 19 0,0 0-8 16,0 0 8-16,0 0 12 16,0 0-3-16,0 0-10 15,0 0-13-15,0 0-5 0,0 0 15 16,0 0-5-16,40 19-16 15,-40-19 8-15,0 0-1 0,0 0-134 16,0 0-193-16,0 0-215 16,0 0-227-16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58.1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94E24-3629-4DBB-9F41-14D9A7F798CE}" emma:medium="tactile" emma:mode="ink">
          <msink:context xmlns:msink="http://schemas.microsoft.com/ink/2010/main" type="inkDrawing"/>
        </emma:interpretation>
      </emma:emma>
    </inkml:annotationXML>
    <inkml:trace contextRef="#ctx0" brushRef="#br0">1598 784 1523 0,'0'0'301'15,"0"0"-107"-15,0 0-58 16,-32 8-48-16,32-8-14 16,-40-8-15-16,7-6 19 0,33 14-11 15,0 0-15-15,-46-41-24 16,13 4-16-16,14-4-19 15,-1 5 3-15,20-1-9 0,0 37 13 16,0-45 11-16,0 45-6 16,20-37-20-16,-20 37 12 15,26-14 3-15,-26 14 2 0,39 0 7 16,-12 7-9-16,-27-7-7 16,33 22 18-16,-33-22 6 0,26 33 14 15,-26-33-1-15,13 30-16 16,-13-30 24-16,0 0-19 0,-7 33 17 15,7-33-10-15,-19 37-2 16,-8-7 8-16,1 3 42 0,-13 4-6 16,-1 0-11-1,1 3-33-15,-1 1-1 0,1 3-19 16,0-6 15-16,39-38-19 16,-53 52 10-16,7-15-7 0,46-37-8 15,-53 37-49-15,7-15-174 16,46-22-333-16,-52 7-306 0</inkml:trace>
    <inkml:trace contextRef="#ctx0" brushRef="#br0" timeOffset="221">1296 93 2051 0,'0'0'277'0,"0"0"10"0,0 0-114 16,33-26-80-16,-33 26-53 15,0 0-9-15,0 0-36 16,0 0 16-16,0 0-47 0,0 0-249 16,0 0-358-16,0 0-101 15</inkml:trace>
    <inkml:trace contextRef="#ctx0" brushRef="#br0" timeOffset="437">1152 0 1523 0,'0'0'46'16,"0"0"108"-16,0 0 167 15,-40 30-100-15,27 10-102 0,13 16-46 16,0 3-40 0,7 4-14-16,-1 4-19 0,1 7-18 15,-7-4-355-15,-7 1-321 16</inkml:trace>
    <inkml:trace contextRef="#ctx0" brushRef="#br0" timeOffset="785">796 736 1827 0,'-40'-7'168'15,"40"7"-84"-15,-46-7-13 0,46 7-61 16,-39-8 7-16,39 8 6 15,0 0-6-15,0 0-6 0,0 0-28 16,-26-44 17-16,26 44-20 16,0-41 16-16,0 41-8 0,0 0 23 15,0 0-25-15,0 0 19 16,0 0 3-16,0 0 31 16,39 22 25-16,-39-22-15 0,20 56 20 15,-14-4-25-15,-6-1-3 16,-6-3-25-16,-7-7-7 0,-7 4-51 15,20-45-129-15,-46 45-267 16,6-19-159-16,40-26-31 16</inkml:trace>
    <inkml:trace contextRef="#ctx0" brushRef="#br0" timeOffset="993">487 111 1986 0,'0'0'48'16,"0"0"-21"-16,0 0 102 15,0 0 23-15,0 0-7 16,20 59-73-16,-1 4-28 16,-6 0-40-16,1 4 17 0,-8 0-17 15,1-1-143-15,-14-3-313 16,1 0-233-16</inkml:trace>
    <inkml:trace contextRef="#ctx0" brushRef="#br0" timeOffset="1444">290 581 1535 0,'0'0'224'0,"0"0"-16"16,0 0-82-16,0 0-45 0,0 0-43 16,0 0 44-16,0 0 1 15,0 0-48-15,-7 45 14 0,-6-5-36 16,0 5 61-16,-7-5-18 16,-6 5 10-16,6 3-20 0,0-4 10 15,1 1-42-15,-8 0 17 16,14-5-26-16,-6 1 8 15,19-41-9-15,-14 48 41 16,1-11-36-16,13-37 19 0,0 0-20 16,-13 40 38-16,13-40 12 15,0 0 6-15,0 0 6 0,-20 30 2 16,20-30 27-16,0 0-16 16,0 0 23-16,0 0 19 0,0 0-7 15,0 0-68-15,0 0-16 16,-19-44-10-16,12-1-16 15,1-3 8-15,6 0-20 0,6 0 4 16,1 0 0-16,-1-1-53 16,7 9-98-16,-6-8-102 15,0 11-181-15,-7 37-338 0,13-60-165 16</inkml:trace>
    <inkml:trace contextRef="#ctx0" brushRef="#br0" timeOffset="1637">93 189 2650 0,'0'0'216'0,"0"0"38"16,0 0-37-16,0 0-79 0,0 0-76 15,0 0-31-15,0 0-11 16,0 0-25-16,0 0-217 0,0 0-430 15,0 0-518-15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04.7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332FAD-D56E-49B2-92FD-87FBC292A104}" emma:medium="tactile" emma:mode="ink">
          <msink:context xmlns:msink="http://schemas.microsoft.com/ink/2010/main" type="inkDrawing"/>
        </emma:interpretation>
      </emma:emma>
    </inkml:annotationXML>
    <inkml:trace contextRef="#ctx0" brushRef="#br0">184 100 782 0,'0'0'221'0,"0"0"15"15,0 0-44-15,0 0 16 16,0 0-35-16,0 0-3 0,0 0-35 16,0 0-21-16,0 0-1 15,0 0-45-15,0 0-16 0,0 0-5 16,0 0-33-16,0 0 3 15,0 0 18-15,0 0 33 0,6 33-25 16,-6-4 2-16,7 8 22 0,-1 0-1 16,1 4-27-16,-7-4 7 15,0 0-19-15,0-4-1 0,0 0-4 16,0 1-13-16,0-5-5 16,0-3-2-16,0-26 12 15,0 22-17-15,0-22 12 0,0 0-13 16,0 0 14-16,0 0-16 0,0 0 26 15,0 0 35-15,0 0-2 16,0 0-41-16,0 0 9 0,0 0-21 16,0 0 7-16,0 0-11 0,-26-29 10 15,13-1-6-15,-1-3 3 16,8-4-11-16,-1-4 12 0,7-3-9 16,0-4 0-16,0 4 12 0,7 7-7 15,-7 0 0-15,13 3 0 16,-13 34 0-16,13-40-7 15,-13 40 15-15,13-37-18 0,-13 37 21 16,0 0-18-16,13-37 18 0,-13 37-17 16,0 0 10-16,0 0-8 15,0 0 8-15,0 0-12 0,0 0 17 16,0 0-12-16,0 0 3 16,0 0-12-16,0 0 21 0,0 0-20 15,0 0 18-15,0 0-19 0,0 0 14 16,0 0 5-16,0 0-7 15,0 0 13-15,0 0-4 0,0 37 7 16,-6-4-6-16,-1-3 2 16,7-1-1-16,-6 4 10 0,-1-3 1 15,7 3 7-15,0 1 8 16,-6-1 4-16,6 0 5 0,0 0-12 16,0-3 3-16,0-30-13 0,0 40 35 15,0-6-8-15,-7-5 7 16,7-7-29-16,0-22 16 0,0 30-43 15,0-30-2-15,-7 22 0 0,7-22 0 16,0 0-3-16,0 0 7 16,0 0-8-16,0 0 20 0,0 0-20 15,0 0 19-15,0 0-15 0,0 0 5 16,0 0-13-16,0 0-32 16,0 0-85-16,7-26-93 0,-7 26-98 15,13-29-210-15,-13 29-202 16,13-30-45-16</inkml:trace>
    <inkml:trace contextRef="#ctx0" brushRef="#br0" timeOffset="548">0 742 1200 0,'0'0'342'0,"13"-29"-12"16,-13 29-51-16,0 0-80 15,0 0-29-15,0 0-31 0,0 0 77 16,0 0-19-16,-7 33-41 0,7 15-8 16,0 0-12-16,0 0-3 15,0 4 5-15,7 3-17 0,-1 1-33 16,1-1-13-16,0 1 2 0,-1-8-14 16,-6-4-16-16,7-3-15 15,-1-8-14-15,-6-33-6 16,13 37-6-16,-13-37-1 0,0 0 3 15,0 0-8-15,14 26-75 0,-14-26-158 16,0 0-125-16,0 0-148 16,0 0-250-16,0 0-123 0</inkml:trace>
    <inkml:trace contextRef="#ctx0" brushRef="#br0" timeOffset="1136">375 1249 880 0,'0'0'171'16,"0"0"17"-16,0 0 11 0,0 0 40 15,0 0-53-15,0 0-37 16,0 0 11-16,0 0-9 0,0 0-29 15,7 26-32-15,-7-26-12 0,20 25-13 16,-20-25-8-16,0 0-31 16,19 23 18-16,-19-23-13 15,0 0 13-15,0 0 21 0,0 0-39 16,0 0 2-16,0 0-20 0,0 0 6 16,27-26-14-16,-27 26 14 15,6-37-19-15,1 11 28 0,-7 26-14 16,-13-30 15-16,13 30-2 0,0 0-6 15,-33-22 1-15,6 18-17 16,27 4 16-16,-39 12-5 0,6 2 8 16,33-14 3-16,-33 26-11 0,14-4 13 15,19-22-18-15,0 0 21 16,-20 37-8-16,20-37 22 16,0 30-8-16,0-30 5 0,0 0-11 15,26 26-11-15,7-12 5 0,0-10-21 16,0-4 10-16,0-4-7 0,-1-3 1 15,-5-8-4-15,-27 15 0 16,39-22 5-16,-39 22-13 0,20-33 18 16,-20 33-15-16,13-33 5 0,-13 33 0 15,0 0-7-15,0 0 13 16,0 0-16-16,-39-26 19 0,6 18-21 16,33 8 20-16,-33 0-18 0,13 4-43 15,20-4-84-15,0 0-148 16,0 0-205-16,0 0-255 15,0 0-29-15</inkml:trace>
    <inkml:trace contextRef="#ctx0" brushRef="#br0" timeOffset="1552">836 1186 939 0,'0'0'307'0,"0"0"-25"16,0 0-24-16,0 0 20 0,0 0-55 15,-19 29-44-15,19-29-25 0,0 0-58 16,0 34-21-16,0-34-30 16,0 0 3-16,0 0 1 0,0 0-13 15,0 0 16-15,0 0-19 0,0 0-4 16,0 0-9-16,0 0-20 15,26-8 19-15,-26 8-19 0,20-33 8 16,-7 0 14-16,-13 3 0 0,0 1 37 16,0 29-4-16,-7-37 17 0,7 37 2 15,0 0-11-15,0 0-15 16,-39-19-12-16,6 19 23 0,33 0-13 16,-46 15-9-16,46-15 1 0,-33 26-18 15,33-26 13-15,0 0-13 16,-20 37 1-16,20-37-11 15,-6 33 1-15,6-33-2 0,0 0-26 16,33 22-90-16,-1-14-153 0,-32-8-152 16,40 0-269-16,-7-8-206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16.5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 0 1185 0,'-46'18'201'0,"46"-18"111"15,0 0-42-15,0 0 15 0,0 0-47 16,33 22-47-16,13-7-58 16,34-4-39-16,18-7-17 15,28 0-5-15,25-1-21 0,8 1-2 16,5 3-21-16,1 2 4 16,-6 2-22-16,-8-4 9 15,-5 8-24-15,-14-7 19 0,-20 3-20 16,-14-4 16-16,-24-3-21 15,-22-1 19-15,-12 1-38 0,-40-4-30 16,0 0-95-16,0 0-98 16,0 0-128-16,0 0-105 15,0 0-36-15,-59-7 25 0</inkml:trace>
  <inkml:trace contextRef="#ctx0" brushRef="#br0" timeOffset="296">270 245 890 0,'0'0'264'0,"-59"3"-5"16,59-3-14-16,-33 8-66 16,33-8 68-16,0 0 46 0,0 0-22 15,0 0-75-15,66 29-24 16,6-9-26-16,21-5 16 0,12-1-31 15,15-3-9-15,4-3-48 16,9-1-19-16,-8-3-38 0,1 0 4 16,-15-1-21-1,-12 1 5-15,-13 0-10 0,-7-1-9 16,-20 1-96-16,-12-4-103 16,-47 0-148-16,0 0-157 0,0 0-287 15,0 0-20-15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10.45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3125 507 0,'0'0'92'15,"0"0"26"-15,0 0 11 16,0 0-19-16,0 0 49 0,0 0 60 16,0 0-34-16,0 0-6 15,0 0 1-15,0 0 7 0,0 0-30 16,0 0-48-16,0 0-15 15,0 0-5-15,0 0 1 16,6-22-27-16,1 0 19 0,-7 22-22 16,6-26-18-16,1 4 2 15,-7 0-15-15,0 22 9 0,7-30-11 16,-1 5-13-16,1-1-5 16,-1 3 15-16,-6 23 3 0,7-33-22 15,-1 11 19-15,-6 0 3 0,0 22 15 16,7-30-21-16,-7 8 1 15,0 22-8-15,7-29-6 0,-7 6-1 16,0 23-1-16,6-29 2 16,1 7 2-16,-7 0 0 15,0 22-4-15,0-26 1 0,0 4-3 16,0 22-1-16,0-26-3 16,0 26 12-16,0-30-4 0,-7 8-4 15,7 22-11-15,0 0 7 16,-6-30 11-16,-1 8-11 0,7 22-5 15,0-22 2-15,0 22 3 0,-7-22 8 16,7 22-8-16,0-22-8 16,0 22 5-16,0-19 14 0,0 19-5 15,0-26-9-15,0 26-1 16,-6-25 10-16,6 25-16 0,0-30 17 16,0 8-10-16,0 22 0 15,-7-26 14-15,7 4-21 16,0 22 18-16,0-30-8 0,0 30 0 15,0-29 4-15,0 10-13 0,0 19 22 16,0-26-23-16,0 26 18 16,-6-29-17-16,6 29 12 0,0-30 0 15,0 30-6-15,0-29 15 16,0 6-12-16,0 23 11 0,0-25 18 16,0 25-9-16,0-26 0 15,0 26-20-15,6-33 13 0,-6 33-8 16,0-34-13-16,0 34 16 0,0-33-12 15,0 33 13 1,0-33-15-16,0 33 6 0,7-34 0 16,-7 34-7-16,0-33 12 0,0 33-13 15,0-29 20-15,0 29-18 16,6-37 6-16,-6 37 11 0,7-34-19 16,-7 34 14-16,0-33-12 15,0 33 10-15,7-37-4 0,-7 37 0 16,0-37 3-16,0 37-6 15,6-33 12-15,-6 33-19 0,13-37 6 16,-13 37 15-16,7-29-18 0,-7 29 13 16,6-37-9-16,-6 37 8 15,14-34-12-15,-14 34 7 16,13-33 5-16,-13 33-14 0,6-29 21 16,-6 29-19-16,7-30 14 15,-7 30-7-15,13-30-3 0,-13 30 10 16,0 0-11-16,0 0 10 15,7-33-11-15,-7 33 5 0,0 0 3 16,0 0-8-16,13-40 10 0,-13 40-11 16,0 0 11-16,13-37-15 15,-13 37 18-15,0 0-8 0,13-41 0 16,-13 41 5-16,0 0-13 16,13-37 15-16,-13 37-13 15,0 0 12-15,7-41-6 0,-7 41-3 16,6-37 7-16,-6 37-13 15,7-40 19-15,-7 40-13 0,13-41 6 16,-13 41 2-16,7-40-12 0,-7 40 14 16,6-41-7-16,-6 41-4 15,13-48 12-15,-13 48-21 0,13-44 21 16,-6 7-15-16,-7 37 12 16,7-37-1-16,-7 37-9 0,6-45 16 15,-6 45-11-15,7-44-3 16,-7 44 7-16,13-37-9 15,-13 37 9-15,6-41-12 0,-6 41 13 16,0-33-5-16,0 33-4 16,0 0 4-16,0 0 2 0,7-40 3 15,-7 40-14-15,0 0 21 0,0 0-18 16,0-37 11-16,0 37-8 16,0 0 7-16,0 0-4 0,0 0 0 15,0-45 0-15,0 45-9 16,0 0 16-16,0-33-16 0,0 33 17 15,0 0-8-15,-7-33 0 0,7 33 3 16,0 0-11-16,0-37 16 16,0 37-8-16,0 0-3 15,-6-33 6-15,6 33-9 0,0 0 19 16,0 0-19-16,-7-41 3 16,7 41 11-16,0 0-19 0,0 0 16 15,-6-37-5-15,6 37 0 16,0 0 2-16,0 0-6 0,0 0 13 15,0 0-18-15,0 0 14 16,-7-41-5-16,7 41-11 0,0 0 18 16,0 0-7-16,0 0 5 0,0 0-2 15,0 0-7-15,0 0 6 16,0 0-7-16,0 0 11 16,0 0-9-16,0 0 8 0,0 0 2 15,-13-33-14-15,13 33 12 16,0 0 3-16,0 0-18 0,-7-37 18 15,7 37-8-15,0 0-4 16,0 0 10-16,0 0-11 0,0-33 5 16,0 33 6-16,0 0-6 0,0 0 11 15,0 0-16-15,0 0 21 16,0 0-3-16,0 0 6 0,0 0-4 16,0 0-6-16,0 0-1 15,0 0-4-15,0 0 6 0,0 0-14 16,0 0 13-16,0 0-19 15,0 0 15-15,0 0-8 16,0 0-13-16,0 0-117 0,0 0-121 16,0 0-235-16,0 0-332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38.8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3FB3E2-D96E-4AAA-8F43-04890732D273}" emma:medium="tactile" emma:mode="ink">
          <msink:context xmlns:msink="http://schemas.microsoft.com/ink/2010/main" type="inkDrawing" rotatedBoundingBox="7064,5630 28933,7961 27979,16909 6110,14578" rotationAngle="-1218364512" semanticType="callout">
            <msink:sourceLink direction="to" ref="{694F69DE-79B5-4A6F-8737-2EBE88547E6B}"/>
            <msink:sourceLink direction="to" ref="{315255CD-2615-4672-A938-27364B974F61}"/>
          </msink:context>
        </emma:interpretation>
      </emma:emma>
    </inkml:annotationXML>
    <inkml:trace contextRef="#ctx0" brushRef="#br0">2550 2073 561 0,'0'0'39'15,"0"0"-20"-15,0 0-6 16,0 0 20-16,0 0 137 0,-7 37-4 15,7 15 28-15,7 14-2 16,0 27 9-16,-1 17 8 16,1 35-10-16,-1 28 21 15,1 38-68-15,-1 36-23 0,1 30 16 16,-7 12-38-16,0 25 19 16,0 26 3-16,-7 25-28 0,-6 20 2 15,-6 2-8-15,-8 1-17 16,8 4-36-16,-8 0-22 0,-6 7-20 15,7-8 6-15,-7-7 0 16,7-14-14-16,0-19 2 0,-1-19 6 16,8-29 5-16,6-22-5 15,-1-26 5-15,1-26-9 0,0-29 14 16,0-27-4-16,0-25-6 16,6-19-6-16,-6-21 10 15,0-16 1-15,0-18-5 0,6-19 3 16,1-14-3-16,-1-12-4 0,7-29 7 15,0 0 0-15,0 0-9 16,0 0 6-16,0 0-17 0,0 0-89 16,0 0-44-16,20-40-110 15,-7 6-158-15,0-2-179 0,-6-1-45 16</inkml:trace>
    <inkml:trace contextRef="#ctx0" brushRef="#br0" timeOffset="1304">933 9366 532 0,'-32'-4'103'0,"32"4"14"0,0 0 37 16,0 0-38-16,0 0-43 16,0 0-14-16,0 0-36 0,0 0 97 15,0 0-4-15,0 0-28 16,65 4-45-16,8-4-23 16,12 0 0-16,20-4 4 0,7 1-44 15,19-1 28-15,20 0 83 16,20 1-30-16,26-1-44 0,20-3-2 15,13 3 0-15,13-4 0 0,14 5-30 16,12-1 22-16,15 11-7 16,25 1-16-16,13-1 16 0,13 4-17 15,6 4 14-15,8-4 3 16,-1 4 6-16,13 3-3 0,14 1-9 16,6 3-5-16,0 0 26 15,7 0-21-15,6-3 11 0,20-4-8 16,0 3-1-16,7 4-4 0,-7-3 8 15,6-4-8 1,8 3 11-16,0-7 4 0,5 8-10 16,-12-5 13-16,-1-3 5 0,1 1-3 15,0-1-5-15,-1 0 3 16,-6 0-2-16,-7-4 29 0,1 1-23 16,6-1-14-16,-7-3 0 15,1 3 5-15,-14 0-2 0,-5 1-1 16,-15-1 8-16,1 1-2 15,-7-1-14-15,-20 0 17 0,-13 4-18 16,-26 1 29-16,-7-1-16 0,-19-4-13 16,-7 4-1-1,-7-4 8-15,-12 5 7 0,-8-1-21 16,-12-4 31-16,-14 4-13 0,-19 4 13 16,-13-4-17-16,-7 7-3 15,-14-3 10-15,-12 0-16 0,-7-4 2 16,-13 4 4-16,-19-8 3 15,-8 4-7-15,-25-3 7 0,-21-1 15 16,-12-3-22-16,-53-4 9 16,0 0 8-16,46 4 6 0,-46-4-23 15,0 0 14-15,0 0-1 0,0 0 12 16,0 0-18 0,0 0-10-16,0 0 5 0,0 0-1 15,0 0 23-15,0 0-15 0,0 0-2 16,0 0 11-16,0 0-20 15,0 0 2-15,0 0-91 0,0 0-12 16,0 0-33-16,-59-30 23 16,59 30 4-16,-46-37 23 0,46 37-29 15,-53-48 14-15,53 48 68 16,-59-63 17-16,13 19-13 0,46 44 36 16,-46-59 0-16,46 59 5 15,-46-56 52-15,46 56 40 16,0 0 44-16,-39-51-13 0,39 51 15 15,0 0-17-15,0 0-82 0,0 0-23 16,0 0 13-16,0 0 77 16,0 0 17-16,0 0-19 0,52 44-46 15,14 4-32-15,0 0-1 16,13-4 5-16,13-3 21 0,0 0-29 16,6-12 1-16,-6-3-11 15,-6-8-10-15,-14-3 3 0,-6-7 51 16,-20-5 78-16,-46-3-18 15,39-3-69-15,-39 3-17 16,0 0-19-16,26-37-7 0,-26 37 25 16,7-37-4-16,-7 37-5 0,-46-30 0 15,-7 23 18-15,-19 18 15 16,-7 7-14-16,-6 8-24 0,-1 7-20 16,1 4 0-16,13 8 7 15,-1 3-48-15,1 4-206 0,0-4-305 16,-1-4-336-16</inkml:trace>
    <inkml:trace contextRef="#ctx0" brushRef="#br0" timeOffset="37854">7611 6011 706 0,'0'0'163'0,"-33"0"6"16,33 0-32-16,0 0-77 0,0 0-51 15,0 0 6-15,-33 0 1 16,33 0-83-16,0 0-120 16,-33 0-78-16,33 0-21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28.97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 2220 660 0,'0'0'123'0,"0"0"47"0,0 0-16 16,0 0-24-16,0 0-17 16,0 0 13-16,0 0 48 0,0 0 23 15,0 0 5-15,0 0-18 16,0 0-27-16,0 0-55 0,0 0-29 16,0 0 13-16,0 0-12 15,0 0-16-15,0-22-17 0,0 22-17 16,0 0-9-16,6-34 0 15,-6 34-3-15,0-26-7 16,0 26 14-16,7-31 13 0,-7 31 2 16,0-29 1-16,0 29-6 15,0-35 1-15,0 35-5 0,0-30-11 16,0 30-7-16,6-30-2 16,-6 30-1-16,0-26-9 0,0 26 11 15,0 0-6-15,0-34-6 16,0 34 6-16,0 0 4 0,0-34-1 15,0 34-3-15,0 0-5 16,0-30 10-16,0 30-3 0,0-30-6 16,0 30 4-16,-6-33-3 15,6 33 8-15,-7-35 0 16,7 6-5-16,0 29 0 0,-6-34 0 16,6 34 5-16,0-37-5 15,0 37 0-15,-7-35-5 0,7 35 8 16,-7-38 6-16,7 38-9 15,0-33-3-15,0 33 3 0,0-30 0 16,-6 4 0-16,6 26 0 0,0-27 0 16,0 27 0-16,0-26-4 15,0 26 4-15,0-27 0 0,0 27 0 16,0-26-4-16,0 26 4 16,0-22 0-16,0 22 3 15,0-27-3-15,0 27 3 0,6-29-3 16,-6 6 0-16,0 23 0 15,7-23 0-15,-7 23 0 0,0-23-5 16,0 23 10-16,7-26-5 16,-7 26 3-16,0-18-8 0,0 18 9 15,0-23-4-15,0 23-3 16,0-22-3-16,0 22 6 0,6-23 3 16,-6 23-9-16,0-23 8 15,0 23 3-15,0-22-5 0,0 22-5 16,0-23 8-16,0 23-7 15,0-22 4-15,0 22 5 16,0-22-5-16,0 22-4 0,0-24 4 16,0 24 0-16,0-26 0 15,0 26 0-15,0 0 4 0,-6-34-9 16,6 8 7-16,0 26 6 16,0-26-2-16,0 26-10 0,0-34 9 15,0 34-5-15,0-30-4 16,0 30 8-16,0-30-10 0,0 30 9 15,0-27-3-15,0 27-8 16,0 0 8-16,0-33-4 0,0 33 4 16,0-31 0-16,0 31 5 15,0-33 1-15,0 33-6 16,0-34-3-16,0 34 8 0,0 0-1 16,-7-30 0-16,7 30-4 15,0 0 0-15,0-30 0 0,0 30 0 16,0 0 0-16,0 0 0 0,0-30-3 15,0 30 3-15,0 0 0 16,0 0-5-16,0 0 0 0,0 0 5 16,0 0 5-16,0 0-8 15,0-30 9-15,0 30-1 0,0 0-5 16,0 0 0-16,0 0-4 16,0 0 9-16,0 0-8 15,0 0 6-15,0 0 0 0,0 0-3 16,0 0-3-16,0 0 3 15,0-30 0-15,0 30 0 0,0 0-4 16,0 0 9-16,0-27-5 16,0 27 0-16,0 0 0 0,0-29 0 15,0 29 3-15,0 0-8 16,0-31 1-16,0 31 4 0,0 0 0 16,0-33 0-16,0 33 0 15,0 0 0-15,0-34 0 0,0 34 4 16,0 0 3-16,0 0-7 15,0 0-3-15,0-31 3 16,0 31 0-16,0 0 0 0,0 0 0 16,0 0 0-16,0 0-8 15,0 0 8-15,0 0-3 0,0 0 3 16,0 0-4-16,0 0 12 16,0 0-5-16,0-26-3 0,0 26 0 15,0 0 0-15,0 0 0 16,0 0 4-16,0 0-4 0,0 0 0 15,0 0 0-15,0 0 0 0,0 0 2 16,-7-30-2-16,7 30 0 16,0 0 0-16,0 0-3 0,0-30 7 15,0 30-4 1,0 0 0-16,0-30 0 0,0 30 0 16,0 0-5-16,0-30 11 0,0 30-1 15,0 0-5-15,0 0-4 16,0 0 4-16,0 0-3 0,0 0 3 15,0 0 0-15,0 0-4 16,0 0-1-16,0 0 9 0,0 0 1 16,0 0 0-16,0 0 0 15,7-30-9-15,-7 30 4 16,0 0-3-16,0 0 3 0,0 0 3 16,0 0-3-16,0 0 0 0,7-34 0 15,-7 34 0-15,0 0 0 16,0 0 0-16,6-38 0 15,-6 38 3-15,0 0-3 0,0 0 0 16,0 0 0-16,7-37 0 16,-7 37 0-16,0 0 0 0,0 0-3 15,0 0-4-15,0 0 10 16,0 0-7-16,0 0 4 0,0 0-6 16,0 0-2-16,0 0 4 15,0 0 4-15,0 0 4 0,0 0-4 16,0 0 0-16,0 0 3 15,0 0 2-15,0 0-9 16,0 0 4-16,0 0-4 0,0 0 1 16,0 0-62-16,0 0-192 15,0 0-240-15,0 0-232 0,33-15-44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2.7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86EF99-5FA9-4326-978A-FBFFF4B1B1B3}" emma:medium="tactile" emma:mode="ink">
          <msink:context xmlns:msink="http://schemas.microsoft.com/ink/2010/main" type="inkDrawing"/>
        </emma:interpretation>
      </emma:emma>
    </inkml:annotationXML>
    <inkml:trace contextRef="#ctx0" brushRef="#br0">112 32 985 0,'-46'-12'266'0,"46"12"-5"16,-33-13-80-16,33 13-96 16,0 0-29-16,0 0-35 0,0 0-9 15,0 0-5-15,0 0-14 16,0 0-127-16,0 0-164 16,0 0-113-16,-33-8-53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2.9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54D5BD-6B6D-4F89-ACA0-64ABFE85E62A}" emma:medium="tactile" emma:mode="ink">
          <msink:context xmlns:msink="http://schemas.microsoft.com/ink/2010/main" type="inkDrawing"/>
        </emma:interpretation>
      </emma:emma>
    </inkml:annotationXML>
    <inkml:trace contextRef="#ctx0" brushRef="#br0">125 10 664 0,'-39'4'176'0,"39"-4"70"15,0 0-82-15,0 0-74 0,0 0-52 16,-46-9-14-1,46 9-58-15,-40-5-218 0,40 5-106 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3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771CE6-FF54-4A1A-8537-1E0613277709}" emma:medium="tactile" emma:mode="ink">
          <msink:context xmlns:msink="http://schemas.microsoft.com/ink/2010/main" type="inkDrawing"/>
        </emma:interpretation>
      </emma:emma>
    </inkml:annotationXML>
    <inkml:trace contextRef="#ctx0" brushRef="#br0">709 82 985 0,'0'0'350'0,"0"0"6"0,0 0-36 16,0 0-96-16,0 0-81 15,0 0-72-15,0 0-34 0,0 0-29 16,-39-19-8-16,39 19-87 16,-53-16-91-16,14 7-54 15,-7 6-54-15,7 3-3 0,-7-4 60 16,6 4 73-16,1 0 54 15,39 0 51-15,-53 0 19 0,53 0 8 16,-46-5 33-16,7 2-37 16,39 3 28-16,-53-4 15 15,53 4 120-15,-39-4-2 16,39 4 33-16,0 0 6 0,0 0 28 16,-40-8-3-16,40 8-25 0,0 0-1 15,0 0-37-15,0 0-13 16,0 0-25-16,0 0-36 15,0 0-33-15,0 0-10 0,-33-4-7 16,33 4-4-16,0 0-19 16,0 0-76-16,0 0-107 0,0 0-98 15,0 0-42-15,0 0-11 16,0 0 3-16,-32-3 37 16,32 3-34-16</inkml:trace>
    <inkml:trace contextRef="#ctx0" brushRef="#br0" timeOffset="196">0 7 837 0,'0'0'227'0,"0"0"56"15,0 0 13-15,0 0-25 16,0 0-38-16,0 0-48 0,0 0-68 16,0 0-53-16,0 0-30 15,0 0-16-15,0 0-18 16,0 0 3-16,0 0-8 0,0 0-158 15,0 0-185-15,0 0-133 16,0 0-18-16,0 0 16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2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74F130-0EE0-4A9A-BABE-DAB1466E1B87}" emma:medium="tactile" emma:mode="ink">
          <msink:context xmlns:msink="http://schemas.microsoft.com/ink/2010/main" type="inkDrawing"/>
        </emma:interpretation>
      </emma:emma>
    </inkml:annotationXML>
    <inkml:trace contextRef="#ctx0" brushRef="#br0">539 0 95 0</inkml:trace>
    <inkml:trace contextRef="#ctx0" brushRef="#br0" timeOffset="163">131 30 352 0,'0'0'57'16,"-39"-4"-48"-16,39 4 9 15,-53 4-38-15,14-1-102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28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42 116 728 0,'0'0'139'0,"0"0"14"15,0 0-64-15,0 0-24 16,0 0-25-16,0 0-35 0,0 0-19 16,0 0 49-16,0 0-3 0,-18 60 10 15,5-8-20 1,7-7-13-16,6 1-9 0,0-46 135 15,19 45-33-15,-19-45-15 16,62 31-41-16,0-13 16 0,0-18-50 16,-13-7 25-1,7-11-25-15,-13-3-12 0,1-14 11 16,-7-3-20-16,-6-7 22 0,-6-4-4 16,-7-3-16-16,-12-4 18 15,-6 7-18-15,-6 11 56 0,6 38-30 16,0 0 7-1,-56-17-43-15,-5 31 17 0,-8 13 31 16,1 8-44-16,6 7 34 16,6-4-21-16,7-6-6 0,12-4 10 15,37-28-34-15,0 0-189 16,0 0-228-16,0 0-123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41.2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FCCBAA-F5D7-4617-9E5A-4C591EF1F9F8}" emma:medium="tactile" emma:mode="ink">
          <msink:context xmlns:msink="http://schemas.microsoft.com/ink/2010/main" type="writingRegion" rotatedBoundingBox="5871,10176 7065,10244 7031,10843 5837,10775"/>
        </emma:interpretation>
      </emma:emma>
    </inkml:annotationXML>
    <inkml:traceGroup>
      <inkml:annotationXML>
        <emma:emma xmlns:emma="http://www.w3.org/2003/04/emma" version="1.0">
          <emma:interpretation id="{3BD9407F-0E32-4BEA-95D7-C4FDF2B8FF9A}" emma:medium="tactile" emma:mode="ink">
            <msink:context xmlns:msink="http://schemas.microsoft.com/ink/2010/main" type="paragraph" rotatedBoundingBox="5871,10176 7065,10244 7031,10843 5837,10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3F2A0-A3DC-41B0-A52F-05DE0F786FAA}" emma:medium="tactile" emma:mode="ink">
              <msink:context xmlns:msink="http://schemas.microsoft.com/ink/2010/main" type="line" rotatedBoundingBox="5871,10176 7065,10244 7031,10843 5837,10775"/>
            </emma:interpretation>
          </emma:emma>
        </inkml:annotationXML>
        <inkml:traceGroup>
          <inkml:annotationXML>
            <emma:emma xmlns:emma="http://www.w3.org/2003/04/emma" version="1.0">
              <emma:interpretation id="{315255CD-2615-4672-A938-27364B974F61}" emma:medium="tactile" emma:mode="ink">
                <msink:context xmlns:msink="http://schemas.microsoft.com/ink/2010/main" type="inkWord" rotatedBoundingBox="5871,10176 7065,10244 7031,10843 5837,10775">
                  <msink:destinationLink direction="to" ref="{D03FB3E2-D96E-4AAA-8F43-04890732D273}"/>
                </msink:context>
              </emma:interpretation>
              <emma:one-of disjunction-type="recognition" id="oneOf0">
                <emma:interpretation id="interp0" emma:lang="" emma:confidence="0.5">
                  <emma:literal>In.</emma:literal>
                </emma:interpretation>
                <emma:interpretation id="interp1" emma:lang="" emma:confidence="0.5">
                  <emma:literal>1 A .</emma:literal>
                </emma:interpretation>
                <emma:interpretation id="interp2" emma:lang="" emma:confidence="0">
                  <emma:literal>In..</emma:literal>
                </emma:interpretation>
                <emma:interpretation id="interp3" emma:lang="" emma:confidence="0">
                  <emma:literal>IA .</emma:literal>
                </emma:interpretation>
                <emma:interpretation id="interp4" emma:lang="" emma:confidence="0">
                  <emma:literal>Ineo</emma:literal>
                </emma:interpretation>
              </emma:one-of>
            </emma:emma>
          </inkml:annotationXML>
          <inkml:trace contextRef="#ctx0" brushRef="#br0">0 0 770 0,'0'0'141'16,"0"0"102"-16,0 0 3 16,0 0-42-16,0 0-21 0,0 0-27 15,0 0-52-15,0 0-48 0,0 0-16 16,0 0 8-16,0 0 192 16,0 0-4-16,7 48-55 15,6 0-32-15,0 0-44 16,0 4-29-16,7-1-18 0,0 5-21 15,-7-5-25-15,6-3-6 16,-5 1 3-16,-1-9-9 0,0-3-8 16,0-4-22-16,-13-33-106 15,0 0-107-15,0 37-176 0,0-37-177 16,0 0-86-16</inkml:trace>
          <inkml:trace contextRef="#ctx0" brushRef="#br0" timeOffset="936">388 406 288 0,'0'0'-8'0,"0"0"3"0,0 0 21 15,0 0-31-15,0 0 27 16,0 0-27-16,0 0 24 0,0 0-9 15,20 45 8-15,-20-45-17 16,0 36 62-16,0-36 20 16,0 0-14-16,0 41 25 0,0-41 8 15,0 0 42-15,0 0 35 16,0 0 78-16,0 0 29 0,0 0-21 16,0 0-33-16,0 0-12 15,0 0-11-15,0 0 2 0,0 0-40 16,0 0-80-1,0 0-42-15,0 0-31 0,0-48-12 16,-7-4 12-16,7-7 1 16,0-4 0-16,0 1-9 0,0-1-13 15,7 7 13-15,-7 8 3 16,0 15-8-16,0 33 11 0,6-33 1 16,-6 33-24-16,0 0 17 15,0 0 5-15,0 0-20 16,0 0 26-16,13 37-5 0,0 0-16 15,1 3 15-15,-1 5 12 16,0-1-8-16,0 4 15 0,0 0 14 16,7 0-3-16,0 0-16 15,-7 0 9-15,0-7-11 0,7-4-17 16,-20-37 10 0,19 44-10-16,-19-44-11 0,0 0 14 15,0 0-35-15,20 33-144 16,-20-33-142-16,0 0-173 0,0 0-111 15,0 0-48-15</inkml:trace>
          <inkml:trace contextRef="#ctx0" brushRef="#br0" timeOffset="1472">848 377 676 0,'0'0'181'16,"0"0"49"-16,0 0-66 0,0 0-42 16,0 0 13-16,0 0-23 15,0 0-30-15,0 0-5 0,0 0-44 16,0 0 28-16,0 0 6 16,0 0 4-16,0 0 21 15,0 0-31-15,0 0-43 0,0 0 15 16,0 0-38-16,0 0 24 15,0 0 12-15,0 0 58 16,33-37 7-16,-33 37-17 0,0 0-49 16,0 0-7-16,0 0-23 15,0 0 9-15,0 0 12 16,0 0-15-16,0 0-14 0,0 0 21 16,0 0-9-16,0 0 28 15,0 0-12-15,0 0-20 0,0 0 24 16,0 0-13-16,0 0-4 15,0 0 10-15,0 0-29 0,0 0 14 16,0 0 9-16,0 0-11 16,0 0 8-16,0 0-8 0,0 0 5 15,0 0 1 1,0 0-16-16,0 0-13 0,0 0 8 16,0 0 10-16,0 0-11 15,0 0 29-15,0 0-19 0,-40 18 2 16,40-18 21-16,0 0-20 15,0 0 3-15,0 0-6 0,0 0-84 16,-13 41-142-16,13-41-209 16,0 0-175-16,0 0-20 0</inkml:trace>
          <inkml:trace contextRef="#ctx0" brushRef="#br0" timeOffset="1985">1130 310 729 0,'0'0'126'0,"0"0"-5"16,0 0-8-16,0 0-1 16,0 0 14-16,-26 44-3 0,26-44-6 15,0 0-53-15,0 37-7 16,0-37-20-16,0 0 16 15,0 0-38-15,0 0 28 0,0 0-11 16,0 0-48-16,0 0 29 16,40-22-11-16,-40 22 1 15,26-40 59-15,-26 40-24 0,6-37 52 16,-6 37 2-16,7-37-14 16,-7 37-30-16,0 0-6 0,0 0-9 15,0 0-27-15,0 0 9 16,0 0-9-16,-46 3-11 0,46-3 39 15,-39 26-8-15,39-26 22 16,0 0 19-16,-27 41-25 0,27-41 7 16,0 0-1-16,0 0-22 15,0 41-10-15,0-41 7 16,0 0 2-16,0 0-30 16,0 0 14-16,33 0-1 0,-33 0-17 15,33-15 22-15,-33 15-6 16,0 0-18-16,20-37 15 0,-20 37-11 15,0-30-14-15,0 30-12 16,0 0-59-16,0 0-108 0,0 0-100 16,0 0-169-16,0 0-26 15,-40 0 22-15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8.1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069AFA-B2A5-4884-B026-97C27379A96C}" emma:medium="tactile" emma:mode="ink">
          <msink:context xmlns:msink="http://schemas.microsoft.com/ink/2010/main" type="writingRegion" rotatedBoundingBox="19119,14153 19842,14153 19842,14707 19119,14707"/>
        </emma:interpretation>
      </emma:emma>
    </inkml:annotationXML>
    <inkml:traceGroup>
      <inkml:annotationXML>
        <emma:emma xmlns:emma="http://www.w3.org/2003/04/emma" version="1.0">
          <emma:interpretation id="{40551503-21F1-4725-B62F-EAD0B4D0DED9}" emma:medium="tactile" emma:mode="ink">
            <msink:context xmlns:msink="http://schemas.microsoft.com/ink/2010/main" type="paragraph" rotatedBoundingBox="19119,14153 19842,14153 19842,14707 19119,14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3BE87E-E7EB-420B-AF3D-FFEA2182E5FD}" emma:medium="tactile" emma:mode="ink">
              <msink:context xmlns:msink="http://schemas.microsoft.com/ink/2010/main" type="line" rotatedBoundingBox="19119,14153 19842,14153 19842,14707 19119,14707"/>
            </emma:interpretation>
          </emma:emma>
        </inkml:annotationXML>
        <inkml:traceGroup>
          <inkml:annotationXML>
            <emma:emma xmlns:emma="http://www.w3.org/2003/04/emma" version="1.0">
              <emma:interpretation id="{E2C712E2-C4C5-42F6-AA22-6FB4081A5966}" emma:medium="tactile" emma:mode="ink">
                <msink:context xmlns:msink="http://schemas.microsoft.com/ink/2010/main" type="inkWord" rotatedBoundingBox="19119,14153 19842,14153 19842,14707 19119,14707"/>
              </emma:interpretation>
              <emma:one-of disjunction-type="recognition" id="oneOf0">
                <emma:interpretation id="interp0" emma:lang="" emma:confidence="0.5">
                  <emma:literal>11.</emma:literal>
                </emma:interpretation>
                <emma:interpretation id="interp1" emma:lang="" emma:confidence="0">
                  <emma:literal>\\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II.</emma:literal>
                </emma:interpretation>
                <emma:interpretation id="interp4" emma:lang="" emma:confidence="0">
                  <emma:literal>"I.</emma:literal>
                </emma:interpretation>
              </emma:one-of>
            </emma:emma>
          </inkml:annotationXML>
          <inkml:trace contextRef="#ctx0" brushRef="#br0">13281 4023 836 0,'0'-29'221'0,"0"29"60"0,0 0 11 15,-7-30-12-15,7 30-1 16,0 0-91-16,0 0-40 0,0 0-66 16,0 0 57-16,0 0 21 15,-20 26-28-15,14 3-11 16,6 16-33-16,0-1-25 0,6 4-4 16,8 4-30-16,5 3-14 0,-6-3-11 15,14-4 9-15,-8-4-4 16,8-7-9-16,-14 0-15 0,-13-37-95 15,26 37-156-15,-26-37-194 0,0 0-174 16,0 0-62-16</inkml:trace>
          <inkml:trace contextRef="#ctx0" brushRef="#br0" timeOffset="288">13524 4008 1111 0,'0'0'299'0,"-7"-40"28"0,7 40 1 16,0 0-83-16,0 0-112 0,0 0-54 15,0 0-9-15,0 0 88 16,0 0 0-16,0 0-6 0,0 37-20 16,7 3-18-16,6 8-33 0,7 4 0 15,-7 0 2-15,13 3-31 16,-6 1-28-16,6-5-14 15,-6-6-1-15,0-5-2 0,-1-10-1 16,-19-30-14-16,13 33-108 16,-13-33-98-16,0 0-110 0,0 0-154 15,0 0-122-15,0 0-43 0,0 0 53 16</inkml:trace>
          <inkml:trace contextRef="#ctx0" brushRef="#br0" timeOffset="565">13944 4352 1369 0,'0'0'377'0,"0"0"-8"16,0 0-54-16,0 0-83 0,0 0-59 16,0 0-46-16,14 30-1 0,-14-30-27 15,0 0-34-15,0 0-18 16,0 0 3-16,0 0 23 0,0 0-8 15,0 0-1-15,0 0-53 0,0 0-3 16,0 0 2-16,6-30-7 16,-6 30 8-16,7-37 2 0,-7 37-8 15,0-33-5-15,0 33-16 0,0 0-41 16,0 0-77-16,0 0-136 16,0 0-332-16,-40 3-337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15.0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0 299 1190 0,'0'0'286'0,"0"0"-5"15,0 0-68-15,0 0-58 0,0 0-32 16,0 0-32-16,0 0-27 15,0 0 90-15,0 0 6 16,0 0-35-16,0 30-12 0,7 3-23 16,13 8 8-16,6 3-34 15,-6 8-21-15,6 3-12 0,-6 0-27 16,6 8 14-16,-6-4-9 16,-1-11-6-16,1 0-104 15,0-11-191-15,-20-37-308 16,19 45-358-16</inkml:trace>
  <inkml:trace contextRef="#ctx0" brushRef="#br0" timeOffset="493">749 517 1049 0,'0'0'281'15,"0"0"12"-15,0 0-86 16,0 0-61-16,0 0-22 0,0 0-24 16,0 0-23-16,0 0-38 15,-46-18-29-15,7 10-10 0,-7 1 27 16,-7-1-18-16,7-3-4 15,7 0-15-15,39 11-1 16,-46-33 8-16,46 33 21 0,-33-44-14 16,13 7-10-16,20 37-2 15,7-52 8-15,6 15 3 16,-13 37-10-16,46-33-11 0,7 7 14 16,-1 7 1-16,-6 8-2 15,7 8 14-15,-7 10-39 16,-7 0 30-16,-39-7 23 0,46 41 49 15,-13 11 43-15,-20 7-23 16,0 7-13-16,-13 8-5 0,0 4-37 16,7 0-15-16,-7-1 0 15,6-3-2-15,8-8-6 0,-1-3-10 16,0-7-12-16,7-12-96 16,-20-44-138-16,13 44-188 15,-13-44-188-15,0 0-116 16</inkml:trace>
  <inkml:trace contextRef="#ctx0" brushRef="#br0" timeOffset="1157">1531 0 472 0,'0'0'149'0,"0"0"12"16,0 0-4-16,0 0 18 16,0 0-24-16,0 0-1 15,0 0-56-15,0 0-10 16,0 0 4-16,-39 18-32 0,39-18-24 16,-53 34 9-16,14-5 31 15,39-29-50-15,-33 48 13 0,33-48 9 16,-20 52-13-16,7-8 10 15,13-44-14-15,20 56-6 16,-20-56-13-16,46 51 14 0,-46-51-4 16,52 45-18-16,-52-45 6 15,46 29-6-15,-46-29 12 0,0 0-5 16,0 0 56-16,0 0 0 16,0 0-48-16,0 0-8 15,0 0 0-15,0 0-13 0,-59-37-1 16,0 11 7-16,7 8 3 15,-1 7-15-15,14 3 12 16,39 8 23-16,-53-3-12 0,53 3 66 16,0 0 34-16,-33 48 28 15,20 0-37-15,20 4-16 0,6-1-14 16,13 5-16-16,7-5-23 16,0 1-16-16,6-4-5 0,7 0-1 15,0-7-6-15,-6-4-5 16,-8 0 0-16,-32-37-118 15,46 37-188-15,-46-37-303 0,0 0-208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46.4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5E9213-D168-441A-A689-9CA188039FC9}" emma:medium="tactile" emma:mode="ink">
          <msink:context xmlns:msink="http://schemas.microsoft.com/ink/2010/main" type="writingRegion" rotatedBoundingBox="25778,13366 27893,14229 27259,15784 25143,14921"/>
        </emma:interpretation>
      </emma:emma>
    </inkml:annotationXML>
    <inkml:traceGroup>
      <inkml:annotationXML>
        <emma:emma xmlns:emma="http://www.w3.org/2003/04/emma" version="1.0">
          <emma:interpretation id="{B7633BAB-28D6-46E3-969E-D9CA8A655FFC}" emma:medium="tactile" emma:mode="ink">
            <msink:context xmlns:msink="http://schemas.microsoft.com/ink/2010/main" type="paragraph" rotatedBoundingBox="25778,13366 27893,14229 27259,15784 25143,14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D43C55-C1E5-4E6C-89DF-3C23AD592B49}" emma:medium="tactile" emma:mode="ink">
              <msink:context xmlns:msink="http://schemas.microsoft.com/ink/2010/main" type="line" rotatedBoundingBox="25778,13366 27893,14229 27259,15784 25143,14921"/>
            </emma:interpretation>
          </emma:emma>
        </inkml:annotationXML>
        <inkml:traceGroup>
          <inkml:annotationXML>
            <emma:emma xmlns:emma="http://www.w3.org/2003/04/emma" version="1.0">
              <emma:interpretation id="{694F69DE-79B5-4A6F-8737-2EBE88547E6B}" emma:medium="tactile" emma:mode="ink">
                <msink:context xmlns:msink="http://schemas.microsoft.com/ink/2010/main" type="inkWord" rotatedBoundingBox="25778,13366 27893,14229 27259,15784 25143,14921">
                  <msink:destinationLink direction="to" ref="{D03FB3E2-D96E-4AAA-8F43-04890732D273}"/>
                </msink:context>
              </emma:interpretation>
              <emma:one-of disjunction-type="recognition" id="oneOf0">
                <emma:interpretation id="interp0" emma:lang="" emma:confidence="0.5">
                  <emma:literal>'coo</emma:literal>
                </emma:interpretation>
                <emma:interpretation id="interp1" emma:lang="" emma:confidence="0">
                  <emma:literal>.00</emma:literal>
                </emma:interpretation>
                <emma:interpretation id="interp2" emma:lang="" emma:confidence="0">
                  <emma:literal>boo</emma:literal>
                </emma:interpretation>
                <emma:interpretation id="interp3" emma:lang="" emma:confidence="0">
                  <emma:literal>soo</emma:literal>
                </emma:interpretation>
                <emma:interpretation id="interp4" emma:lang="" emma:confidence="0">
                  <emma:literal>200</emma:literal>
                </emma:interpretation>
              </emma:one-of>
            </emma:emma>
          </inkml:annotationXML>
          <inkml:trace contextRef="#ctx0" brushRef="#br0">20401 9717 672 0,'0'0'118'0,"0"0"67"0,0 0-4 15,0 0-7-15,0 0 41 16,0 0-21-16,0 0-30 0,0 0-40 15,0 0-46-15,0 0-52 16,0 0-1-16,0 0 133 0,0 0-29 16,0 0 23-16,0 0-40 15,13 33 14-15,-7 1-13 0,1-5-36 16,-1 4 3-16,1 12 32 16,6 6 55-16,-6 12-59 15,-1 0-43-15,7 0-40 0,-6-4-2 16,0-4-6-16,-1-10-4 15,1-12 7-15,-7-3-16 0,0-30 15 16,0 25 3-16,0-25-6 16,0 0-6-16,0 0 6 0,0 0-8 15,0 0 0-15,0 0 2 16,0 0-5-16,0 0 2 0,0 0-4 16,0 0 4-16,0 0-3 15,0 0-15-15,0 0-67 0,6-25-149 16,-6 25-225-16,0 0-367 15,0 0-120-15</inkml:trace>
          <inkml:trace contextRef="#ctx0" brushRef="#br0" timeOffset="1716">20512 11006 753 0,'0'0'141'16,"0"0"22"-16,0 0-30 0,0 0-25 15,0 0 24-15,0 0-1 16,0 0 19-16,0 0 18 15,0 0 9-15,0 0 17 0,0 0-36 16,-33 4-77-16,-13 4-45 0,0-5-11 16,-13 1-15-16,7-4-18 15,-1 0 8-15,7-4 0 0,7 1-8 16,6-1 10-16,33 4 9 16,-39 0-7-16,39 0 1 0,0 0-3 15,0 0-10-15,0 0 4 0,0 0-8 16,0 0 16-16,-14 33 35 15,14-3-11-15,7 3 5 0,6 4-8 16,-6 0 3-16,12 0-9 16,1 3 4-16,6-6-4 15,1 6-8-15,-1-3-3 0,7 4-4 16,0-8 1-16,-7-3-5 0,-26-30-42 16,39 26-217-16,-39-26-198 15,40 11-149-15</inkml:trace>
          <inkml:trace contextRef="#ctx0" brushRef="#br0" timeOffset="2148">21077 11003 1021 0,'0'0'219'0,"0"0"-24"16,0 0-27-16,0 0 61 16,0 0-13-16,0 0-3 0,0 0-12 15,7 40-36-15,13 1-33 0,-7 0-39 16,7-4-22-16,-7 7-3 16,6-3-13-16,-5-1-17 0,-1-3-11 15,-7-4-3-15,7-3 28 16,-13-30-3-16,-6 37-10 15,6-37-19-15,-40 33-14 0,-6-11-6 16,7-7 0-16,-7-11 0 0,0 0 0 16,0-12 2-16,7 4 0 15,6-7 1-15,33 11 1 0,-40-29-2 16,40 29 11-16,-26-41-3 16,13 4-5-16,13 0-9 0,6-3 4 15,8 3 4-15,-1 0 2 0,6 4-3 16,1 7-3-16,6 7 0 15,1 1-44-15,-1-1-145 16,-26 19-222-16,33-18-297 0,-33 18-98 16</inkml:trace>
          <inkml:trace contextRef="#ctx0" brushRef="#br0" timeOffset="2547">21741 10992 1279 0,'0'0'313'0,"0"0"46"16,33-8-46-16,-33 8-84 16,46 26-51-16,-13 4-31 15,6 10-45-15,1 1-5 0,-7 0-47 16,-1 3-19-16,1 4 36 15,7-7-5-15,-14 7-41 0,7-8 5 16,-13-6-22-16,-20-34 8 0,13 33 21 16,-13-33-5-16,0 0-25 15,0 0 8-15,-53 18-3 0,-6-10-15 16,0-8 14-16,13-8-7 16,0-3-9-16,0-4 20 0,46 15-7 15,-40-33-1-15,14 0 14 0,20-4-10 16,12 0-3-16,1-4 2 15,12 4 7-15,8 1-18 16,-1 6-1-16,7 4 11 0,0 4-14 16,-7 3-170-16,-26 19-257 15,33-11-420-15,-33 11-85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31.1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E7EF93-C216-4015-91AD-6ED52E63F3BC}" emma:medium="tactile" emma:mode="ink">
          <msink:context xmlns:msink="http://schemas.microsoft.com/ink/2010/main" type="writingRegion" rotatedBoundingBox="19307,11239 5281,10328 5398,8513 19425,9424"/>
        </emma:interpretation>
      </emma:emma>
    </inkml:annotationXML>
    <inkml:traceGroup>
      <inkml:annotationXML>
        <emma:emma xmlns:emma="http://www.w3.org/2003/04/emma" version="1.0">
          <emma:interpretation id="{55FCF093-7F89-466B-84F7-27BF282DAD5A}" emma:medium="tactile" emma:mode="ink">
            <msink:context xmlns:msink="http://schemas.microsoft.com/ink/2010/main" type="paragraph" rotatedBoundingBox="19315,11175 13026,10912 13034,10713 19323,10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B4169F-690D-4217-A7CD-0B24B59C9D56}" emma:medium="tactile" emma:mode="ink">
              <msink:context xmlns:msink="http://schemas.microsoft.com/ink/2010/main" type="line" rotatedBoundingBox="19315,11175 13026,10912 13034,10713 19323,10976"/>
            </emma:interpretation>
          </emma:emma>
        </inkml:annotationXML>
        <inkml:traceGroup>
          <inkml:annotationXML>
            <emma:emma xmlns:emma="http://www.w3.org/2003/04/emma" version="1.0">
              <emma:interpretation id="{1875B7FF-660C-4A58-B342-926F3493132D}" emma:medium="tactile" emma:mode="ink">
                <msink:context xmlns:msink="http://schemas.microsoft.com/ink/2010/main" type="inkWord" rotatedBoundingBox="18436,10967 19323,10971 19323,10996 18435,10992"/>
              </emma:interpretation>
              <emma:one-of disjunction-type="recognition" id="oneOf0">
                <emma:interpretation id="interp0" emma:lang="" emma:confidence="0.5">
                  <emma:literal>--</emma:literal>
                </emma:interpretation>
                <emma:interpretation id="interp1" emma:lang="" emma:confidence="0.5">
                  <emma:literal>- -</emma:literal>
                </emma:interpretation>
                <emma:interpretation id="interp2" emma:lang="" emma:confidence="0">
                  <emma:literal>. -</emma:literal>
                </emma:interpretation>
                <emma:interpretation id="interp3" emma:lang="" emma:confidence="0">
                  <emma:literal>_ -</emma:literal>
                </emma:interpretation>
                <emma:interpretation id="interp4" emma:lang="" emma:confidence="0">
                  <emma:literal>- _</emma:literal>
                </emma:interpretation>
              </emma:one-of>
            </emma:emma>
          </inkml:annotationXML>
          <inkml:trace contextRef="#ctx0" brushRef="#br0">125 28 946 0,'0'0'194'15,"0"0"44"-15,0 0-48 16,0 0-58-16,0 0-53 15,0 0-43-15,0 0-28 0,0 0 1 16,0 0 4-16,0 0-20 16,0 0-97-16,-46-11-190 15,6 0-156-15,1 7-30 16</inkml:trace>
          <inkml:trace contextRef="#ctx0" brushRef="#br0" timeOffset="200">-572 6 559 0,'0'0'153'15,"0"0"20"-15,0 0 2 0,0 0-20 16,-46 0-12 0,46 0-21-16,0 0-83 0,0 0-27 15,-33 0 7-15,33 0-7 16,0 0-20-16,-46 5-172 0,13-5-116 15,1 7-85-15</inkml:trace>
        </inkml:traceGroup>
        <inkml:traceGroup>
          <inkml:annotationXML>
            <emma:emma xmlns:emma="http://www.w3.org/2003/04/emma" version="1.0">
              <emma:interpretation id="{68D21BD3-6FFA-4857-9455-8D6A090A09B5}" emma:medium="tactile" emma:mode="ink">
                <msink:context xmlns:msink="http://schemas.microsoft.com/ink/2010/main" type="inkWord" rotatedBoundingBox="17672,11088 17851,11084 17851,11087 17673,11092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404">-1347 115 676 0,'0'0'228'0,"-33"4"27"0,33-4 19 16,0 0-38-16,0 0-33 16,0 0-95-16,-33 0-36 0,33 0-38 15,0 0-26-15,0 0 9 16,-39 0-42-16,6 0-225 0,33 0-212 16,-40 3-55-16</inkml:trace>
        </inkml:traceGroup>
        <inkml:traceGroup>
          <inkml:annotationXML>
            <emma:emma xmlns:emma="http://www.w3.org/2003/04/emma" version="1.0">
              <emma:interpretation id="{D21F7800-BE89-4369-8629-A7D7AE0BF37C}" emma:medium="tactile" emma:mode="ink">
                <msink:context xmlns:msink="http://schemas.microsoft.com/ink/2010/main" type="inkWord" rotatedBoundingBox="16666,11064 16510,11058 16511,11022 16668,11029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620">-2530 68 807 0,'0'0'261'16,"-33"-9"73"-16,33 9-39 0,0 0-109 15,0 0-75-15,0 0 12 16,-26 0-35-16,26 0-55 0,0 0-28 15,0 0 13-15,0 0-18 16,0 0-3-16,0 0-27 0,0 0-236 16,-40 17-165-16,14-9-47 15,-7-3 9-15</inkml:trace>
        </inkml:traceGroup>
        <inkml:traceGroup>
          <inkml:annotationXML>
            <emma:emma xmlns:emma="http://www.w3.org/2003/04/emma" version="1.0">
              <emma:interpretation id="{45EB8F26-1F8D-4308-B26B-EB3E29ECDE70}" emma:medium="tactile" emma:mode="ink">
                <msink:context xmlns:msink="http://schemas.microsoft.com/ink/2010/main" type="inkWord" rotatedBoundingBox="15649,10970 15800,10985 15800,10994 15648,10979"/>
              </emma:interpretation>
              <emma:one-of disjunction-type="recognition" id="oneOf3">
                <emma:interpretation id="interp15" emma:lang="" emma:confidence="0.5">
                  <emma:literal>-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~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805">-3398 25 795 0,'-39'-10'248'16,"39"10"99"-16,0 0-30 15,0 0-120-15,0 0-88 0,0 0-76 16,0 0-27-16,0 0 6 16,-33-6-9-16,33 6-79 0,0 0-233 15,-46 0-156-15,13 0-40 16</inkml:trace>
        </inkml:traceGroup>
        <inkml:traceGroup>
          <inkml:annotationXML>
            <emma:emma xmlns:emma="http://www.w3.org/2003/04/emma" version="1.0">
              <emma:interpretation id="{8F08FF78-3D49-4998-8525-62CF45AE3424}" emma:medium="tactile" emma:mode="ink">
                <msink:context xmlns:msink="http://schemas.microsoft.com/ink/2010/main" type="inkWord" rotatedBoundingBox="14393,10900 14649,10887 14650,10897 14394,10909"/>
              </emma:interpretation>
              <emma:one-of disjunction-type="recognition" id="oneOf4">
                <emma:interpretation id="interp20" emma:lang="" emma:confidence="0.5">
                  <emma:literal>-</emma:literal>
                </emma:interpretation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.</emma:literal>
                </emma:interpretation>
                <emma:interpretation id="interp23" emma:lang="" emma:confidence="0">
                  <emma:literal>,</emma:literal>
                </emma:interpretation>
                <emma:interpretation id="interp24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004">-4548-71 742 0,'0'0'198'15,"-32"-4"136"-15,32 4-13 16,0 0-110-16,0 0-103 15,0 0-74-15,0 0-4 0,0 0-30 16,-33 0 16-16,33 0-11 16,-40 0-134-16,7 8-143 0,-6-8-89 15,6 4 9-15,-13-4-23 16</inkml:trace>
        </inkml:traceGroup>
        <inkml:traceGroup>
          <inkml:annotationXML>
            <emma:emma xmlns:emma="http://www.w3.org/2003/04/emma" version="1.0">
              <emma:interpretation id="{FCF8C046-5877-420A-9C99-A337C5D9BAC1}" emma:medium="tactile" emma:mode="ink">
                <msink:context xmlns:msink="http://schemas.microsoft.com/ink/2010/main" type="inkWord" rotatedBoundingBox="13036,10724 13362,10803 13360,10811 13034,10733"/>
              </emma:interpretation>
              <emma:one-of disjunction-type="recognition" id="oneOf5">
                <emma:interpretation id="interp25" emma:lang="" emma:confidence="0.5">
                  <emma:literal>-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_</emma:literal>
                </emma:interpretation>
                <emma:interpretation id="interp28" emma:lang="" emma:confidence="0">
                  <emma:literal>,</emma:literal>
                </emma:interpretation>
                <emma:interpretation id="interp29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1157">-5836-162 652 0,'-52'-12'123'0,"6"4"-18"0,0-7-25 15,13 7-68-15,33 8 16 16,-46-11-28-16,7-1-20 0,6 5-155 16,0 7-94-16</inkml:trace>
        </inkml:traceGroup>
      </inkml:traceGroup>
    </inkml:traceGroup>
    <inkml:traceGroup>
      <inkml:annotationXML>
        <emma:emma xmlns:emma="http://www.w3.org/2003/04/emma" version="1.0">
          <emma:interpretation id="{CDA34618-56A0-4D08-BF9D-A3C24CE2E151}" emma:medium="tactile" emma:mode="ink">
            <msink:context xmlns:msink="http://schemas.microsoft.com/ink/2010/main" type="paragraph" rotatedBoundingBox="16755,10258 5333,9516 5398,8513 16820,9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B7FA46-6676-4750-8E58-8482E6FA7A41}" emma:medium="tactile" emma:mode="ink">
              <msink:context xmlns:msink="http://schemas.microsoft.com/ink/2010/main" type="line" rotatedBoundingBox="16755,10258 5333,9516 5398,8513 16820,9255"/>
            </emma:interpretation>
          </emma:emma>
        </inkml:annotationXML>
        <inkml:traceGroup>
          <inkml:annotationXML>
            <emma:emma xmlns:emma="http://www.w3.org/2003/04/emma" version="1.0">
              <emma:interpretation id="{3A33AC1C-857E-4F36-8C4B-E37D66E22F4A}" emma:medium="tactile" emma:mode="ink">
                <msink:context xmlns:msink="http://schemas.microsoft.com/ink/2010/main" type="inkWord" rotatedBoundingBox="15070,9677 16792,9665 16793,9773 15071,9786"/>
              </emma:interpretation>
              <emma:one-of disjunction-type="recognition" id="oneOf6">
                <emma:interpretation id="interp30" emma:lang="" emma:confidence="0.5">
                  <emma:literal>---</emma:literal>
                </emma:interpretation>
                <emma:interpretation id="interp31" emma:lang="" emma:confidence="0">
                  <emma:literal>--</emma:literal>
                </emma:interpretation>
                <emma:interpretation id="interp32" emma:lang="" emma:confidence="0">
                  <emma:literal>----</emma:literal>
                </emma:interpretation>
                <emma:interpretation id="interp33" emma:lang="" emma:confidence="0">
                  <emma:literal>-----</emma:literal>
                </emma:interpretation>
                <emma:interpretation id="interp34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-18059">-2405-1290 1449 0,'0'0'334'16,"0"0"-31"-16,0 0-68 15,0 0-65-15,0 0-89 0,0 0-43 16,0 0-5-16,0 0-16 16,0 0-30-16,0 0-3 0,0 0-138 15,-33 4-154-15,33-4-174 16,0 0-35-16,-40 0 28 0</inkml:trace>
          <inkml:trace contextRef="#ctx0" brushRef="#br1" timeOffset="-15333">-2562-1194 765 0,'0'0'154'0,"0"0"-38"0,0 0-61 15,0 0-34-15,0 0-8 16,0 0 16-16,0 0-29 0,0 0 0 16,0 0-47-16,0 0-96 15,0 0 10-15,0 0 9 16,0 0-14-16,0 0-4 16,0 0 29-16,0 0 49 0,0 0 41 15,0 0 4-15,0 0 19 16,-33-7 23-16,33 7 14 0,0 0-26 15,-33-8 101-15,33 8 14 16,-33-3-24-16,33 3 8 0,-32 0 0 16,32 0-12-16,-40 3-7 15,40-3 50-15,-39 0-54 16,39 0-31-16,-40 8-16 0,40-8-29 16,0 0-11-16,-46 3-175 15,20-3-228-15</inkml:trace>
          <inkml:trace contextRef="#ctx0" brushRef="#br0" timeOffset="-17873">-2747-1301 883 0,'0'0'254'16,"0"0"63"-16,0 0-85 0,0 0-109 15,0 0-56-15,0 0-25 16,0 0-36-16,-26 0-14 0,26 0-10 16,0 0-147-16,0 0-198 15,0 0-69-15,0 0-25 0</inkml:trace>
          <inkml:trace contextRef="#ctx0" brushRef="#br1" timeOffset="-15116">-3291-1209 970 0,'0'0'268'0,"0"0"26"16,0 0-66-16,0 0-128 0,0 0-47 16,0 0-36-16,-46 8-86 15,46-8-230-15,-46 0-131 0,6 0-76 16</inkml:trace>
          <inkml:trace contextRef="#ctx0" brushRef="#br1" timeOffset="-14928">-3896-1231 946 0,'0'0'241'16,"-33"0"-40"-16,33 0-66 16,-40 0-63-16,40 0-37 0,-40-4-18 15,40 4-17-15,-46-3-166 16,13 3-116-16,33 0-56 0,-39 3-14 15</inkml:trace>
        </inkml:traceGroup>
        <inkml:traceGroup>
          <inkml:annotationXML>
            <emma:emma xmlns:emma="http://www.w3.org/2003/04/emma" version="1.0">
              <emma:interpretation id="{B0DD360A-CF12-4706-8E77-6BE94A0EDC1B}" emma:medium="tactile" emma:mode="ink">
                <msink:context xmlns:msink="http://schemas.microsoft.com/ink/2010/main" type="inkWord" rotatedBoundingBox="13703,9693 14551,9685 14552,9709 13704,9718"/>
              </emma:interpretation>
              <emma:one-of disjunction-type="recognition" id="oneOf7">
                <emma:interpretation id="interp35" emma:lang="" emma:confidence="0.5">
                  <emma:literal>--</emma:literal>
                </emma:interpretation>
                <emma:interpretation id="interp36" emma:lang="" emma:confidence="0">
                  <emma:literal>-</emma:literal>
                </emma:interpretation>
                <emma:interpretation id="interp37" emma:lang="" emma:confidence="0">
                  <emma:literal>=</emma:literal>
                </emma:interpretation>
                <emma:interpretation id="interp38" emma:lang="" emma:confidence="0">
                  <emma:literal>..</emma:literal>
                </emma:interpretation>
                <emma:interpretation id="interp39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-14749">-4646-1283 810 0,'-33'0'279'15,"33"0"-9"-15,-46 0-99 16,46 0-88-16,-33 4-46 0,33-4-29 16,-33 11-17-16,33-11-192 15,-39 7-166-15,6-3-76 0</inkml:trace>
          <inkml:trace contextRef="#ctx0" brushRef="#br1" timeOffset="-14570">-5395-1275 549 0,'-33'3'155'0,"33"-3"-3"0,0 0-8 16,0 0-86-16,0 0-37 16,0 0 0-16,0 0-60 0,-26 4-131 15,26-4-88-15,-40 4-44 16</inkml:trace>
        </inkml:traceGroup>
        <inkml:traceGroup>
          <inkml:annotationXML>
            <emma:emma xmlns:emma="http://www.w3.org/2003/04/emma" version="1.0">
              <emma:interpretation id="{71EA4A73-6EFE-4E0D-85EA-4BC2BE5D1F3D}" emma:medium="tactile" emma:mode="ink">
                <msink:context xmlns:msink="http://schemas.microsoft.com/ink/2010/main" type="inkWord" rotatedBoundingBox="12986,9678 12888,9671 12889,9653 12988,9660"/>
              </emma:interpretation>
              <emma:one-of disjunction-type="recognition" id="oneOf8">
                <emma:interpretation id="interp40" emma:lang="" emma:confidence="0.5">
                  <emma:literal>-</emma:literal>
                </emma:interpretation>
                <emma:interpretation id="interp41" emma:lang="" emma:confidence="0">
                  <emma:literal>_</emma:literal>
                </emma:interpretation>
                <emma:interpretation id="interp42" emma:lang="" emma:confidence="0">
                  <emma:literal>.</emma:literal>
                </emma:interpretation>
                <emma:interpretation id="interp43" emma:lang="" emma:confidence="0">
                  <emma:literal>,</emma:literal>
                </emma:interpretation>
                <emma:interpretation id="interp44" emma:lang="" emma:confidence="0">
                  <emma:literal>1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7F6EA534-6340-408C-BCF2-22E15507E3EC}" emma:medium="tactile" emma:mode="ink">
                <msink:context xmlns:msink="http://schemas.microsoft.com/ink/2010/main" type="inkWord" rotatedBoundingBox="11857,9581 12015,9568 12015,9572 11858,9585"/>
              </emma:interpretation>
              <emma:one-of disjunction-type="recognition" id="oneOf9">
                <emma:interpretation id="interp45" emma:lang="" emma:confidence="0.5">
                  <emma:literal>-</emma:literal>
                </emma:interpretation>
                <emma:interpretation id="interp46" emma:lang="" emma:confidence="0">
                  <emma:literal>_</emma:literal>
                </emma:interpretation>
                <emma:interpretation id="interp47" emma:lang="" emma:confidence="0">
                  <emma:literal>.</emma:literal>
                </emma:interpretation>
                <emma:interpretation id="interp48" emma:lang="" emma:confidence="0">
                  <emma:literal>,</emma:literal>
                </emma:interpretation>
                <emma:interpretation id="interp49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-14195">-7183-1401 749 0,'0'0'202'0,"0"0"-6"15,0 0-41-15,0 0-77 16,0 0-49-16,0 0-6 0,0 0-19 16,-46 7 0-16,14-3-117 15,32-4-128-15,-46 0-40 0,13 4 0 16</inkml:trace>
        </inkml:traceGroup>
        <inkml:traceGroup>
          <inkml:annotationXML>
            <emma:emma xmlns:emma="http://www.w3.org/2003/04/emma" version="1.0">
              <emma:interpretation id="{7440FB47-4117-44E6-9027-0A4FB04DECDA}" emma:medium="tactile" emma:mode="ink">
                <msink:context xmlns:msink="http://schemas.microsoft.com/ink/2010/main" type="inkWord" rotatedBoundingBox="11207,9519 11437,9520 11436,9525 11207,9524"/>
              </emma:interpretation>
              <emma:one-of disjunction-type="recognition" id="oneOf10">
                <emma:interpretation id="interp50" emma:lang="" emma:confidence="0.5">
                  <emma:literal>-</emma:literal>
                </emma:interpretation>
                <emma:interpretation id="interp51" emma:lang="" emma:confidence="0">
                  <emma:literal>_</emma:literal>
                </emma:interpretation>
                <emma:interpretation id="interp52" emma:lang="" emma:confidence="0">
                  <emma:literal>.</emma:literal>
                </emma:interpretation>
                <emma:interpretation id="interp53" emma:lang="" emma:confidence="0">
                  <emma:literal>~</emma:literal>
                </emma:interpretation>
                <emma:interpretation id="interp54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-14012">-7761-1445 611 0,'-39'0'172'0,"39"0"42"0,0 0-8 16,0 0-113-16,0 0-58 15,-40-4-7-15,40 4 2 0,0 0-35 16,-59 0-167-16,20 0-84 16,39 0-17-16,-53 4-6 0</inkml:trace>
        </inkml:traceGroup>
        <inkml:traceGroup>
          <inkml:annotationXML>
            <emma:emma xmlns:emma="http://www.w3.org/2003/04/emma" version="1.0">
              <emma:interpretation id="{5DA0ECB5-3747-40C2-8246-88D5105726DC}" emma:medium="tactile" emma:mode="ink">
                <msink:context xmlns:msink="http://schemas.microsoft.com/ink/2010/main" type="inkWord" rotatedBoundingBox="9986,9388 10360,9447 10358,9456 9984,9398"/>
              </emma:interpretation>
              <emma:one-of disjunction-type="recognition" id="oneOf11">
                <emma:interpretation id="interp55" emma:lang="" emma:confidence="0.5">
                  <emma:literal>-</emma:literal>
                </emma:interpretation>
                <emma:interpretation id="interp56" emma:lang="" emma:confidence="0">
                  <emma:literal>_</emma:literal>
                </emma:interpretation>
                <emma:interpretation id="interp57" emma:lang="" emma:confidence="0">
                  <emma:literal>.</emma:literal>
                </emma:interpretation>
                <emma:interpretation id="interp58" emma:lang="" emma:confidence="0">
                  <emma:literal>,</emma:literal>
                </emma:interpretation>
                <emma:interpretation id="interp59" emma:lang="" emma:confidence="0">
                  <emma:literal>)</emma:literal>
                </emma:interpretation>
              </emma:one-of>
            </emma:emma>
          </inkml:annotationXML>
          <inkml:trace contextRef="#ctx0" brushRef="#br1" timeOffset="-13843">-8839-1515 573 0,'-65'-12'131'0,"6"1"19"16,13 4 4-16,0-4-35 0,0 4-17 15,46 7-76-15,-40-4-6 16,40 4-20-16,-46-4-117 0,20 4-113 16,26 0-54-16</inkml:trace>
        </inkml:traceGroup>
        <inkml:traceGroup>
          <inkml:annotationXML>
            <emma:emma xmlns:emma="http://www.w3.org/2003/04/emma" version="1.0">
              <emma:interpretation id="{9E82F798-719A-4685-89B8-C2BCFD6F0DBF}" emma:medium="tactile" emma:mode="ink">
                <msink:context xmlns:msink="http://schemas.microsoft.com/ink/2010/main" type="inkWord" rotatedBoundingBox="9063,9374 8062,9309 8065,9262 9066,9327"/>
              </emma:interpretation>
              <emma:one-of disjunction-type="recognition" id="oneOf12">
                <emma:interpretation id="interp60" emma:lang="" emma:confidence="0.5">
                  <emma:literal>"</emma:literal>
                </emma:interpretation>
                <emma:interpretation id="interp61" emma:lang="" emma:confidence="0">
                  <emma:literal>.</emma:literal>
                </emma:interpretation>
                <emma:interpretation id="interp62" emma:lang="" emma:confidence="0">
                  <emma:literal>-</emma:literal>
                </emma:interpretation>
                <emma:interpretation id="interp63" emma:lang="" emma:confidence="0">
                  <emma:literal>:</emma:literal>
                </emma:interpretation>
                <emma:interpretation id="interp64" emma:lang="" emma:confidence="0">
                  <emma:literal>=</emma:literal>
                </emma:interpretation>
              </emma:one-of>
            </emma:emma>
          </inkml:annotationXML>
          <inkml:trace contextRef="#ctx0" brushRef="#br1" timeOffset="-13676">-10133-1611 413 0,'0'0'85'0,"-59"-12"84"16,59 12-34-16,-53-11-79 15,53 11-34-15,0 0 10 0,-59-7-56 16,59 7-101-16,-39 0-45 15,39 0-24-15</inkml:trace>
          <inkml:trace contextRef="#ctx0" brushRef="#br1" timeOffset="-13468">-10916-1660 657 0,'0'0'180'0,"0"0"42"16,0 0-2-16,0 0-87 15,0 0-58-15,0 0-66 0,0 0 3 16,0 0-138-16,0 0-115 16,0 0-74-16,0 0-50 15</inkml:trace>
          <inkml:trace contextRef="#ctx0" brushRef="#br1" timeOffset="-13221">-11133-1693 801 0,'0'0'216'0,"0"0"26"15,0 0 7-15,39-11-10 16,-39 11-23-16,0 0-22 0,0 0-76 15,0 0-48-15,0 0-35 16,0 0-24-16,0 0 4 16,0 0 0-16,0 0-3 0,0 0-22 15,0 0-75-15,0 0-59 16,0 0-33-16,0 0-90 0,-39 4-94 16,39-4-53-16</inkml:trace>
        </inkml:traceGroup>
        <inkml:traceGroup>
          <inkml:annotationXML>
            <emma:emma xmlns:emma="http://www.w3.org/2003/04/emma" version="1.0">
              <emma:interpretation id="{34F7C205-2EC9-4FA8-B1B0-DA4938058DB7}" emma:medium="tactile" emma:mode="ink">
                <msink:context xmlns:msink="http://schemas.microsoft.com/ink/2010/main" type="inkWord" rotatedBoundingBox="5434,8489 7086,8753 6932,9712 5281,9448"/>
              </emma:interpretation>
              <emma:one-of disjunction-type="recognition" id="oneOf13">
                <emma:interpretation id="interp65" emma:lang="" emma:confidence="0.5">
                  <emma:literal>000.</emma:literal>
                </emma:interpretation>
                <emma:interpretation id="interp66" emma:lang="" emma:confidence="0">
                  <emma:literal>o:</emma:literal>
                </emma:interpretation>
                <emma:interpretation id="interp67" emma:lang="" emma:confidence="0">
                  <emma:literal>000 l/</emma:literal>
                </emma:interpretation>
                <emma:interpretation id="interp68" emma:lang="" emma:confidence="0">
                  <emma:literal>0007/</emma:literal>
                </emma:interpretation>
                <emma:interpretation id="interp69" emma:lang="" emma:confidence="0">
                  <emma:literal>0004/</emma:literal>
                </emma:interpretation>
              </emma:one-of>
            </emma:emma>
          </inkml:annotationXML>
          <inkml:trace contextRef="#ctx0" brushRef="#br1" timeOffset="-10657">-13486-2436 982 0,'0'0'186'16,"0"0"-28"-16,0 0 56 0,0 0 22 16,0 0-28-16,0 0 0 15,0 0-28-15,33 62-17 16,-13-14-41-16,-13-3-36 0,-1-8-9 15,-12 0-11-15,6-37-10 16,-33 44-17-16,0-3-20 16,-7-12-4-16,1-7-15 0,0-7 7 15,39-15-7-15,-53 11 0 16,14-11 7-16,39 0 12 16,-46-11-6-16,46 11-4 15,-33-26 6-15,33 26-6 0,0 0-2 16,-40-37 1-16,40 37-1 15,0 0 4-15,0 0-7 0,0 0-4 16,0 0-3-16,0 0-4 16,0 0 20-16,0 0 69 15,0 0 9-15,0 0 0 0,0 0 10 16,53 45 5-16,-7-1-12 16,7 8-13-16,-7-1-11 15,6 9 1-15,-6-1-15 16,7 5-17-16,-7-5-16 0,-7 3 22 15,7-6 4-15,-13-8-27 16,0-7-10-16,-14-8-1 16,-19-33-4-16,20 33 3 0,-20-33 8 15,0 0 11-15,0 0 12 16,0 0-7-16,0 0-30 0,0 0-4 16,0 0 0-16,0 0-15 15,0 0-22-15,0 0-126 16,0 0-106-16,0 0-57 0,-33-15-131 15,33 15-195 1,0 0-167-16,0 0 60 0</inkml:trace>
          <inkml:trace contextRef="#ctx0" brushRef="#br1" timeOffset="-10101">-13006-1641 1120 0,'0'0'311'0,"0"0"-91"15,0 0-60-15,0 0-67 16,0 0 31-16,0 0-2 0,0 0-7 16,0 0-32-16,0 0-13 15,0 0-6-15,0 0-21 0,0 0-5 16,0 0-12-16,0 0 1 15,0 0-13-15,40 22 0 16,-40-22-11-16,0 0-3 0,0 0 0 16,0 0 0-16,0 0 0 15,13-44-9-15,-7 7 13 0,-6 37-4 16,0 0 2 0,-13-37-9-16,13 37 9 0,0 0 1 15,0 0 1-15,-46 4-10 16,46-4 6-16,-46 25 3 0,46-25 4 15,-26 37 7-15,6-7 24 16,20-30-10-16,-6 33-1 16,6-33 3-16,0 0-15 0,0 0 6 15,0 0-14-15,39 26 0 16,-39-26-1-16,39 4-3 0,-39-4-3 16,0 0-3-16,40-33 3 15,-40 33-6-15,20-37 11 16,-20 37-1-16,0 0-2 15,6-41-2-15,-6 41 0 0,0 0 0 16,0 0-6-16,0 0 6 16,0 0-3-16,0 0 3 15,0 0-3-15,0 0-11 0,0 0-158 16,0 0-192-16,0 0-205 16,0 0-126-16</inkml:trace>
          <inkml:trace contextRef="#ctx0" brushRef="#br1" timeOffset="-9668">-12598-1759 1316 0,'0'0'209'0,"0"0"21"0,0 0-20 16,0 0-49-16,0 0-36 15,0 0-14-15,0 0-17 0,0 37-15 16,0-37-20-16,0 0-5 16,0 0-11-16,0 0-22 15,0 0-2-15,46 33-10 16,-46-33 2-16,0 0-6 0,0 0 3 16,32-15-1-16,-32 15-4 0,0 0-10 15,7-40 33 1,-7 40 20-16,-7-41 12 0,7 41 11 15,0 0-13-15,0 0-5 16,-52-31-8-16,12 24-6 0,40 7 5 16,-39 7-12-16,39-7-7 15,0 0 7-15,0 0 0 16,0 0 3-16,-33 46-14 0,33-46-12 16,0 0-4-16,13 37 1 15,-13-37-29-15,0 0-94 0,46 22-141 16,-46-22-144-16,53 0-168 15,-14-8-83-15,1-6 7 16</inkml:trace>
          <inkml:trace contextRef="#ctx0" brushRef="#br1" timeOffset="-9329">-12290-1930 1049 0,'0'0'365'15,"0"0"-18"-15,0 0-48 16,7 37-66-16,-7-37-28 16,13 40-38-16,-13-40-42 0,0 0-34 15,33 34-30-15,-33-34-31 16,0 0-6-16,39 14 21 16,-39-14-6-16,0 0-7 15,0 0-1-15,0 0 15 0,0 0 2 16,27-40 2-16,-27 40 7 15,6-48 5-15,-6 48 4 0,-13-34 8 16,13 34-21-16,0 0-21 16,-39-18-12-16,39 18-10 0,-40-4-6 15,40 4-1-15,-39 15-3 16,39-15-6-16,-40 22-55 16,40-22-138-16,0 0-230 15,0 0-326-15,-26 37-191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27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8E56A6-B6FF-4FC1-B57F-9BCDF67A4319}" emma:medium="tactile" emma:mode="ink">
          <msink:context xmlns:msink="http://schemas.microsoft.com/ink/2010/main" type="inkDrawing" rotatedBoundingBox="16981,7116 17862,4872 18840,5256 17959,7500" shapeName="Other"/>
        </emma:interpretation>
      </emma:emma>
    </inkml:annotationXML>
    <inkml:trace contextRef="#ctx0" brushRef="#br0">1550 85 467 0,'0'0'132'0,"0"0"32"15,0 0 63-15,0 0-14 0,0 0-15 16,0 0-2 0,0 0-19-16,0 0-44 0,-43-24-68 15,0 10-43-15,-7 3-3 16,-18 4-6-16,-7 4-23 15,-11-4 10-15,-7 3 0 16,-6 1-4-16,6-1 16 0,0 1-17 16,12-1 14-16,7 1-33 15,6 3 8-15,18 0 12 0,13 0-2 16,37 0 17-16,-43 3-8 0,43-3-10 16,0 0-11-1,0 0 34-15,0 0-16 0,0 53-35 16,12 2 37-16,0 4 11 15,1 11-11-15,-7 14 14 0,-6 17 5 16,-6 14-26 0,-7 21 35-16,-5 6 33 0,-7 1-15 15,-12-3 5-15,-7-12-14 16,1-2 3-16,-6-15 3 0,-1-6-32 16,0-15 22-16,7-6-26 0,6-11 16 15,0-10-10 1,12-11-12-16,6-10 9 0,19-42-4 15,-6 42-13-15,6-42 25 16,19 38-20-16,-19-38 19 0,49 31-16 16,1-13 14-1,-7-15 15-15,7 1-36 0,-1-4 30 16,-5-4-12-16,-7 1-20 0,-37 3 12 16,43-7-18-16,-43 7-82 15,50-14-181-15,-50 14-201 0,43-28-159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16.8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319A06-FBE0-4C2B-B4C1-110C06D895F6}" emma:medium="tactile" emma:mode="ink">
          <msink:context xmlns:msink="http://schemas.microsoft.com/ink/2010/main" type="writingRegion" rotatedBoundingBox="14104,1800 23439,1099 23551,2593 14216,3293"/>
        </emma:interpretation>
      </emma:emma>
    </inkml:annotationXML>
    <inkml:traceGroup>
      <inkml:annotationXML>
        <emma:emma xmlns:emma="http://www.w3.org/2003/04/emma" version="1.0">
          <emma:interpretation id="{2B478180-423F-4AC0-A7FA-39399856167B}" emma:medium="tactile" emma:mode="ink">
            <msink:context xmlns:msink="http://schemas.microsoft.com/ink/2010/main" type="paragraph" rotatedBoundingBox="14104,1800 23439,1099 23551,2593 14216,3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C3736-E2A0-45FC-8DFC-1199AFC02898}" emma:medium="tactile" emma:mode="ink">
              <msink:context xmlns:msink="http://schemas.microsoft.com/ink/2010/main" type="line" rotatedBoundingBox="14104,1800 23439,1099 23551,2593 14216,3293"/>
            </emma:interpretation>
          </emma:emma>
        </inkml:annotationXML>
        <inkml:traceGroup>
          <inkml:annotationXML>
            <emma:emma xmlns:emma="http://www.w3.org/2003/04/emma" version="1.0">
              <emma:interpretation id="{D954CCDF-A21A-4140-8E73-B439DBAB7176}" emma:medium="tactile" emma:mode="ink">
                <msink:context xmlns:msink="http://schemas.microsoft.com/ink/2010/main" type="inkWord" rotatedBoundingBox="13848,2464 14685,1859 15188,2553 14351,3159"/>
              </emma:interpretation>
              <emma:one-of disjunction-type="recognition" id="oneOf0">
                <emma:interpretation id="interp0" emma:lang="" emma:confidence="0.5">
                  <emma:literal>$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2248 565 1374 0,'0'37'381'0,"0"-37"8"16,0 0-80-16,0 0-88 0,0 0-61 15,0 0-50-15,0 0-14 16,0 0-44-16,0 0-34 16,26-33-24-16,0-1 6 0,7-14-58 15,0-7-58-15,13-4 22 16,7 3 34-16,-1 8 50 15,-6 15-1-15,-6 11-3 0,-1 15 0 16,-39 7 27-16,46 22-10 16,-20 11 0-16,-12 11 20 15,-14 4 3-15,-7 0-6 0,-13 0 14 16,-6-3 16-16,-7-5-14 16,-13-6-21-16,-13-1-9 0,0-11 9 15,-13-3-25-15,-1-8 21 16,8-8-18-16,-1-6 21 15,13-8-20-15,1-8 16 0,12-3-10 16,40 22 4-16,-39-59-13 16,13 7 9-16,12 11-7 0,1 5 11 15,13 36-16-15,0 0 8 16,0 0 6-16,0 0 3 16,0 0 52-16,0 0 13 15,-39 29 17-15,6 12 36 0,-6 3 8 16,-1 11-37-16,-6 1-32 15,-13-1-32-15,0 1-18 0,-7-5-17 16,-6-6-160-16,0-5-211 16,-1-6-311-16,14-12-257 0</inkml:trace>
          <inkml:trace contextRef="#ctx0" brushRef="#br0" timeOffset="355">1400 406 1457 0,'0'0'332'0,"-59"-15"7"16,20 1-68-16,39 14-115 0,0 0-72 15,0 0-39-15,0 0-7 16,0 0-24-16,0 0-7 15,0 0-7-15,0 0-11 16,0 0 6-16,0 0 5 0,0 0 18 16,39-15 2-16,-39 15 9 15,0 0 23-15,39 33 16 0,-39-33 25 16,27 48 36-16,-21-7-25 16,1-4-18-16,-7 0-23 15,-7-8-9-15,7-29-4 0,-19 37-30 16,-8-7-20-16,1-1-62 15,-20-7-157-15,-13 4-206 0,0-4-288 16,-7-3-129-16</inkml:trace>
        </inkml:traceGroup>
        <inkml:traceGroup>
          <inkml:annotationXML>
            <emma:emma xmlns:emma="http://www.w3.org/2003/04/emma" version="1.0">
              <emma:interpretation id="{731BD443-B9C5-45B3-AABE-B960DC496E0F}" emma:medium="tactile" emma:mode="ink">
                <msink:context xmlns:msink="http://schemas.microsoft.com/ink/2010/main" type="inkWord" rotatedBoundingBox="14910,2234 16861,1942 16979,2733 15028,3025"/>
              </emma:interpretation>
              <emma:one-of disjunction-type="recognition" id="oneOf1">
                <emma:interpretation id="interp5" emma:lang="" emma:confidence="0.5">
                  <emma:literal>DI</emma:literal>
                </emma:interpretation>
                <emma:interpretation id="interp6" emma:lang="" emma:confidence="0">
                  <emma:literal>30</emma:literal>
                </emma:interpretation>
                <emma:interpretation id="interp7" emma:lang="" emma:confidence="0">
                  <emma:literal>DID</emma:literal>
                </emma:interpretation>
                <emma:interpretation id="interp8" emma:lang="" emma:confidence="0">
                  <emma:literal>20</emma:literal>
                </emma:interpretation>
                <emma:interpretation id="interp9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615">283 0 982 0,'0'0'285'15,"33"59"146"-15,-13-7-15 16,-7-1-65-16,6 5-57 0,1-1-35 16,-7 4-41-16,7 0-35 15,-13 4-4-15,-7-4-26 16,-7 4-43-16,-19-7-37 0,-7-1-25 15,-20 4-41-15,-12-11-116 16,-8 0-168-16,-12-4-229 16,-1-7-397-16</inkml:trace>
          <inkml:trace contextRef="#ctx0" brushRef="#br0" timeOffset="1360">842 654 1399 0,'0'0'304'0,"0"0"4"0,0 0-88 16,0 0-68-16,-20-37-37 16,20 37-1-16,0 0 27 0,0 0-23 15,-40-30-50-15,40 30 9 16,0 0-38-16,-13-37-36 0,13 37 5 15,7-44-3-15,6 7-9 16,-13 37-1-16,33-41 19 16,-33 41-20-16,39-26-2 15,-39 26 12-15,0 0 5 0,40 4 37 16,-40-4-3-16,19 37 33 16,-19 4 23-16,-13 3 5 0,-20 8-23 15,-6 3-28-15,-20 1-13 16,-13 3-40-16,-7-8-13 0,-7 1-133 15,1-11-120-15,-7-8-170 16,6-14-279-16,8-8-80 0</inkml:trace>
          <inkml:trace contextRef="#ctx0" brushRef="#br0" timeOffset="999">1203 192 422 0,'0'0'106'16,"0"0"33"-16,0 0-15 15,0 0 23-15,0 0-7 16,0 0 51-16,0 0 22 0,7-44 18 16,-7 44-23-16,0 0-43 15,0 0-26-15,0 0 9 0,0 0-23 16,0 0-22-16,0 0-30 16,0 0-27-16,0 0-32 0,0 0-2 15,0 0 71-15,0 0-10 16,39 33-17-16,0 4 29 15,1 3-21-15,-1 5-16 16,7-1-7-16,-6-7-25 0,-1 0-1 16,-39-37-8-16,46 37 1 15,-46-37 3-15,0 0-11 0,0 0 18 16,0 0 16-16,0 0 17 16,0 0 7-16,0 0-18 15,0 0-19-15,0 0-17 0,0 0-9 16,0 0 5-16,-39 7 9 15,39-7 13-15,-46 4-18 0,46-4 1 16,-59 22 27-16,13 0 24 16,0 4 17-16,6 4 3 0,1-1-11 15,-1 1-13-15,7 3-8 16,1 0 5-16,32-33-13 16,-46 37-17-16,13-7-13 15,33-30-2-15,-40 33-1 0,7-11-3 16,33-22-16-16,-32 26-83 15,32-26-56-15,-33 22-56 0,33-22-51 16,0 0-125-16,-40 22-113 16,40-22-191-16,-39 15 44 0</inkml:trace>
        </inkml:traceGroup>
        <inkml:traceGroup>
          <inkml:annotationXML>
            <emma:emma xmlns:emma="http://www.w3.org/2003/04/emma" version="1.0">
              <emma:interpretation id="{87048EF4-C73F-4172-AEEB-F44C2BF240C2}" emma:medium="tactile" emma:mode="ink">
                <msink:context xmlns:msink="http://schemas.microsoft.com/ink/2010/main" type="inkWord" rotatedBoundingBox="18759,1437 23483,1324 23517,2769 18793,2882"/>
              </emma:interpretation>
              <emma:one-of disjunction-type="recognition" id="oneOf2">
                <emma:interpretation id="interp10" emma:lang="" emma:confidence="0.5">
                  <emma:literal>4802 g</emma:literal>
                </emma:interpretation>
                <emma:interpretation id="interp11" emma:lang="" emma:confidence="0">
                  <emma:literal>4822 g</emma:literal>
                </emma:interpretation>
                <emma:interpretation id="interp12" emma:lang="" emma:confidence="0">
                  <emma:literal>40227</emma:literal>
                </emma:interpretation>
                <emma:interpretation id="interp13" emma:lang="" emma:confidence="0">
                  <emma:literal>40267</emma:literal>
                </emma:interpretation>
                <emma:interpretation id="interp14" emma:lang="" emma:confidence="0">
                  <emma:literal>40827</emma:literal>
                </emma:interpretation>
              </emma:one-of>
            </emma:emma>
          </inkml:annotationXML>
          <inkml:trace contextRef="#ctx0" brushRef="#br0" timeOffset="-1780">7094-388 1069 0,'0'0'236'0,"0"0"-39"15,0 0-68-15,0 0-69 16,0 0-28-16,0 0 73 0,0 0 33 16,20 42-7-16,6 6-19 15,7 4-31-15,6 8-18 0,14 11 0 16,-1 4 23 0,1 3-10-16,6 1-38 0,-13-8 1 15,-13-5 28-15,0-6 29 0,-20-8 4 16,-13-3-18-16,-13-4-46 15,-20-4-8-15,-13-11-10 16,-13-8-4-16,6-3-5 16,1-11 22-16,12-8-5 0,1-4 39 15,6-11-28-15,33 15 9 16,-40-41-21-16,14-4-4 0,13-7 0 16,13-5-6-16,0 2-1 15,20 2-9-15,-1-2-5 0,8 2-24 16,12 5-76-16,1-1-203 15,6 5-271-15,6-2-274 16</inkml:trace>
          <inkml:trace contextRef="#ctx0" brushRef="#br0" timeOffset="-1345">8302-399 1795 0,'0'0'166'15,"0"0"-35"-15,39 11 140 16,-39-11-65-16,27 45-37 16,-8-4-69-16,1 1-12 0,-13-2-17 15,-1-2-33-15,-6-38 0 16,-13 52-24-16,13-52 7 15,-20 45-15-15,20-45-6 0,0 0-5 16,0 0-12-16,-52 41 17 16,12-26-4-16,40-15 4 0,-46-4 0 15,46 4 9-15,-39-19-9 16,39 19 0-16,-33-22 54 0,33 22 8 16,-39-15-15-16,39 15-10 15,-66 15-18-15,13 15 1 16,7 3-2-16,7 5 2 15,13-1-6-15,13 5-14 0,13-42 9 16,0 51-6-16,19-5 8 16,-19-46-7-16,59 40-8 0,1-14-37 15,5-10-112-15,8-12-164 16,-8-4-310-16,1-11-195 16</inkml:trace>
          <inkml:trace contextRef="#ctx0" brushRef="#br0" timeOffset="-916">9037-444 1560 0,'0'-25'356'0,"0"25"-36"15,0 0-111-15,0 0-95 16,0 0-24-16,0 0 2 15,-33 37-1-15,7 3-31 0,0 9-6 16,6-8-7-16,0 4-15 16,14-4 7-16,6-3-32 15,0-38 16-15,13 40-7 0,-13-40-16 16,39 46 0-16,-39-46 17 16,46 26-9-16,-6-12-14 0,-1-10 15 15,-6-8 1-15,6-7-10 16,1-7 0-16,-1-5 4 15,-39 23 26-15,40-30 49 0,-40 30 32 16,32-22 2-16,-32 22-30 16,0 0-13-16,0 0-10 0,0 0-25 15,0 0-3-15,-39 37 6 16,-14 8-6-16,-6 14-1 0,-13 9-24 16,0 7-7-16,-7 0-8 15,-7 7-63-15,14 4-118 16,-6-9-167-16,6 6-260 0,6-12-337 15</inkml:trace>
          <inkml:trace contextRef="#ctx0" brushRef="#br0" timeOffset="-3209">4770-538 1153 0,'33'-26'231'0,"-33"26"88"15,33-18-54-15,-33 18-74 16,0 0-69-16,0 0 5 0,0 0 100 16,-20 51-51-16,-19 12-77 15,-7 0-51-15,6 1-17 16,-6-5-6-16,14 0-9 15,12-3 3-15,7-12 8 0,13-44-8 16,19 48-14-16,-19-48 11 16,53 29-6-16,19-17-16 0,1-20 13 15,-1-7-7-15,7-7-16 16,-6-11 16-16,-1-8-14 0,-6-3 9 16,-7-4 5-16,-6 4-6 15,-21 10 10-15,-32 34 8 0,27-30 9 16,-27 30 19-16,0 0 67 15,-46 60-10-15,-13 17-6 16,-20 20-25-16,-7 13-21 16,0 5-30-16,7 0 4 0,13-4-9 15,14-11-16-15,6-8-47 16,20-14-168-16,6-11-227 0,13-18-239 16,7-49-138-16</inkml:trace>
          <inkml:trace contextRef="#ctx0" brushRef="#br0" timeOffset="-2849">5823-323 2275 0,'33'-18'188'15,"-33"18"92"-15,0 0-49 0,33 63-77 16,-6 7-2-16,5 7-27 15,8 12-5-15,-1 3-41 16,14 9-1-16,-7-5-41 0,0 0-9 16,-7-7 18-16,-12-8-5 15,-8-11-5-15,-25-2 7 0,-14-13-26 16,-33-7-8-16,-12-7 10 16,-14-15-19-16,0-11 0 15,-6-12 12-15,11-14-5 0,9-7 1 16,5-15 17-16,14-15-12 15,14-12-1-15,5-18-1 16,21-14-8-16,12-16-12 0,21-2 9 16,-1 6-17-16,13 11-7 15,14 8-89-15,6 7-153 0,0 15-210 16,14 12-482-16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42.5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B71931-CC8D-4E94-BDBC-C73830A16304}" emma:medium="tactile" emma:mode="ink">
          <msink:context xmlns:msink="http://schemas.microsoft.com/ink/2010/main" type="writingRegion" rotatedBoundingBox="28822,4275 31652,4537 31517,5996 28687,5734"/>
        </emma:interpretation>
      </emma:emma>
    </inkml:annotationXML>
    <inkml:traceGroup>
      <inkml:annotationXML>
        <emma:emma xmlns:emma="http://www.w3.org/2003/04/emma" version="1.0">
          <emma:interpretation id="{DAB56FD4-5053-4EB7-A87B-B0D9C74FA427}" emma:medium="tactile" emma:mode="ink">
            <msink:context xmlns:msink="http://schemas.microsoft.com/ink/2010/main" type="paragraph" rotatedBoundingBox="28822,4275 31652,4537 31517,5996 28687,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AA980-8B08-4171-A85A-07BD5C7D79AE}" emma:medium="tactile" emma:mode="ink">
              <msink:context xmlns:msink="http://schemas.microsoft.com/ink/2010/main" type="line" rotatedBoundingBox="28822,4275 31652,4537 31517,5996 28687,5734"/>
            </emma:interpretation>
          </emma:emma>
        </inkml:annotationXML>
        <inkml:traceGroup>
          <inkml:annotationXML>
            <emma:emma xmlns:emma="http://www.w3.org/2003/04/emma" version="1.0">
              <emma:interpretation id="{DD8287D7-942C-4869-95F1-7061612A14A2}" emma:medium="tactile" emma:mode="ink">
                <msink:context xmlns:msink="http://schemas.microsoft.com/ink/2010/main" type="inkWord" rotatedBoundingBox="28822,4275 31652,4537 31517,5996 28687,5734">
                  <msink:destinationLink direction="with" ref="{BB8C2922-AA78-4E41-99BE-225EE3620143}"/>
                </msink:context>
              </emma:interpretation>
              <emma:one-of disjunction-type="recognition" id="oneOf0">
                <emma:interpretation id="interp0" emma:lang="" emma:confidence="0.5">
                  <emma:literal>sigs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sig's</emma:literal>
                </emma:interpretation>
                <emma:interpretation id="interp3" emma:lang="" emma:confidence="0">
                  <emma:literal>sg's</emma:literal>
                </emma:interpretation>
                <emma:interpretation id="interp4" emma:lang="" emma:confidence="0">
                  <emma:literal>Q:</emma:literal>
                </emma:interpretation>
              </emma:one-of>
            </emma:emma>
          </inkml:annotationXML>
          <inkml:trace contextRef="#ctx0" brushRef="#br0">26184 1881 1620 0,'0'0'187'0,"0"0"33"0,-52-11-5 15,-7-8-76-15,0 1-39 16,-14-1-15-16,21 1-11 0,-1-4 1 16,14 0-38-16,6-1-22 15,13-2 1-15,7-5-8 0,20 1-13 16,6-1 0-16,20 4-4 16,13 4 9-16,-7 7 4 0,14 8-13 15,-1 3-10 1,-6 11 19-16,-6 5 11 0,-8-1-6 15,-32-11 1-15,33 22 12 16,-33-22 28-16,13 29 34 0,-13-29 20 16,-13 41-23-16,-20-4 0 15,-13 4 1-15,-13-1-15 0,-6 5-22 16,-1-1-11-16,-20 8-5 16,14-4-10-16,13 0-8 0,-7-8-15 15,14-3 8-15,6-11 6 16,13 0-91-16,33-26-192 0,0 0-273 15,-40 15-354-15</inkml:trace>
          <inkml:trace contextRef="#ctx0" brushRef="#br0" timeOffset="201">25922 1227 2313 0,'0'0'138'0,"19"-15"-44"16,-19 15-61-16,0 0-7 0,0 0-7 15,40 11-5-15,-40-11-102 16,0 0-358-16,0 0-188 16,-7 52-49-16</inkml:trace>
          <inkml:trace contextRef="#ctx0" brushRef="#br0" timeOffset="744">25554 1656 1521 0,'-40'-11'355'0,"40"11"-28"0,-33-19-94 16,33 19-83-16,-13-41-79 15,0 4-31-15,26 1-11 0,-6 2-15 16,19 1-22-16,-26 33 5 15,39-30 5-15,1 16-9 16,-14 10 7-16,7 11-3 0,-33-7 3 16,26 41 36-16,-13 0-20 15,1-4 9-15,-21 7 32 0,-6-7-2 16,-7-4-18-16,-19-3-18 16,-1-4-5-16,-6-8-2 0,-13-11-4 15,0-3-14-15,0-4 6 16,6-4 14-16,1-7-4 0,6-7-6 15,46 18-12-15,-27-30 12 16,27 30 4-16,-19-40-4 0,6 14-17 16,13 26 17-16,0 0 0 15,0 0-10-15,0 0 1 16,0 0 18-16,0 0 6 16,0 55-1-16,0 8-11 0,0 0-13 15,0 3 22-15,-7 1 26 16,7-1-10-16,-7-3-7 0,-6-7 34 15,-6-8 8-15,-14-11-31 16,-13-12-14-16,-13-6-1 0,6-12-1 16,0-7 7-16,1-7 13 15,6-15 15-15,6-4-4 0,8-15-24 16,18-11-16-16,8-7 7 16,12-7-11-16,21-8-7 15,6 4-5-15,13 7 1 0,6 8-76 16,-6 3-179-16,20 7-318 15,-7 9-373-15</inkml:trace>
          <inkml:trace contextRef="#ctx0" brushRef="#br0" timeOffset="917">25337 1064 2479 0,'13'-33'276'0,"-13"33"-105"16,0 0-78-16,0 0-54 0,0 0-27 16,0 0-97-16,0 0-334 15,0 0-394-15</inkml:trace>
          <inkml:trace contextRef="#ctx0" brushRef="#br0" timeOffset="1664">24673 765 2172 0,'-46'-29'236'0,"46"29"68"16,0 0-20-16,-39 44-79 16,12 11-38-16,8 12-46 0,19 3-48 15,-7 0-16-15,0 4-27 16,1-4-14-16,-7 1 11 0,0-12-15 15,-7-8-6-15,-6-3 18 16,-7-11-17-16,33-37-13 0,-53 30 0 16,7-19 6-16,46-11 3 15,-46-4-10-15,46 4-4 16,-39-40-5-16,12-1 7 0,14 0 9 16,7 1 2-16,-1 3-13 15,7 37 11-15,-6-37 7 0,6 37-13 16,0 0-7-16,0 0 7 15,0 0 17-15,0 0-4 0,0 0-10 16,0 0 0-16,-7 37 18 16,-6 0 3-16,13-37-6 0,-26 48-4 15,26-48-6-15,-27 44 4 16,27-44 5-16,0 0-5 16,-46 30-12-16,46-30 3 0,0 0-1 15,0 0-4-15,-46-15-11 16,46 15-2-16,-26-48-3 15,19 0 4-15,7 4 17 0,0-1 0 16,0 45-7-16,0 0 10 16,0 0 0-16,0 0 0 0,0 0-5 15,0 0-1-15,0 0 18 16,0 0-5-16,-13 52 0 0,-6-4-4 16,19-48 6-16,-27 59 6 15,27-59-13-15,-39 52 3 0,39-52-5 16,0 0 9-16,-46 33-1 15,46-33-17-15,0 0-12 0,-46 0-2 16,46 0-4-16,0 0 2 16,-26-63 5-16,19 12 10 15,7 6 10-15,0 45 5 0,0-40-11 16,0 40 6-16,0 0 5 16,0 0 10-16,0 0 20 0,0 0 8 15,-59 66 2-15,6 1-14 16,1-5-20-16,-1 5-3 0,1-8 0 15,-1-7-5-15,14-12-89 16,39-40-128-16,0 0-146 0,0 0-269 16,0 0-236-16,0 0 62 15</inkml:trace>
          <inkml:trace contextRef="#ctx0" brushRef="#br0" timeOffset="1817">24101 773 2191 0,'0'0'190'0,"0"0"23"16,0 0-89-16,0 0-61 15,0 0-30-15,0 0-18 0,0 0-203 16,0 0-335-16,0 0-213 16</inkml:trace>
          <inkml:trace contextRef="#ctx0" brushRef="#br0" timeOffset="1981">23326 1918 1588 0,'46'26'286'0,"13"-8"-83"0,13-10-80 16,1-8-47-16,12 0-29 15,0-4-47-15,1-3-386 0,-1-5-317 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44.7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8C2922-AA78-4E41-99BE-225EE3620143}" emma:medium="tactile" emma:mode="ink">
          <msink:context xmlns:msink="http://schemas.microsoft.com/ink/2010/main" type="inkDrawing" rotatedBoundingBox="30316,4387 31699,3648 31759,3762 30377,4500" semanticType="callout" shapeName="Other">
            <msink:sourceLink direction="with" ref="{DD8287D7-942C-4869-95F1-7061612A14A2}"/>
          </msink:context>
        </emma:interpretation>
      </emma:emma>
    </inkml:annotationXML>
    <inkml:trace contextRef="#ctx0" brushRef="#br0">26322 0 2099 0,'0'41'341'0,"-26"3"-1"16,-13 1-63-16,-20 6-89 0,-27 9-76 15,1 2-47-15,-27-2-22 16,-19 2-27-16,6 1-12 16,-13 0-32-16,-13-8-157 0,13 4-190 15,-7-7-184-15,14 0-228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28.5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1284 0,'0'0'317'15,"0"0"-38"1,0 0-112-16,0 0-81 0,0 0-52 15,0 0-13-15,0 0 87 16,0 0 81-16,0 0-53 0,25 28-39 16,12-10-14-1,0-8-6-15,12 4-33 0,1-7-30 16,6 3-14-16,0 1 8 0,-7-1-3 16,1 1-1-1,-7-1 8-15,0 1-32 0,-43-11-296 16,0 0-288-16,56 14-128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29.8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520 157 310 0,'0'0'16'15,"0"0"11"-15,0 0-14 16,0 0-13-16,0 0-9 0,12-35 17 16,-12 35-17-16,0 0 19 0,0 0 7 15,0 0-22-15,0 0 14 0,0 0 18 16,0 0 15 0,0 0 6-16,0 0 13 0,0 0-4 15,0 0-21-15,0 0-5 16,0 0-28-16,0 0 6 0,0 0-20 15,0 0 30 1,0 0-11-16,0 0 37 0,0 0 18 16,0 0 5-1,0 0-21-15,0 0-6 0,0 0 25 16,0 0-33-16,0 0 26 0,0 0-69 16,0 0 30-16,0 0 3 15,0 0-8-15,0 0-12 0,0 0 28 16,0 0-40-1,0 0 35-15,0 0 16 0,0 0-24 16,0 0-11 0,0 0 3-16,0 0 22 0,0 0-19 15,0 0-17-15,0 0 31 0,0 0-43 16,0 0 34-16,0 0 24 16,0 0-16-16,0 0-13 0,0 0 5 15,0 0 9 1,0 0-27-16,0 0 13 0,0 0-3 15,0 0-1-15,0 0-15 16,0 0 12-16,0 0 24 0,0 0-30 16,0 0-6-1,0 0 17-15,0 0-14 0,0 0-19 16,0 0 5-16,0 0 44 0,0 0-44 16,0 0 11-16,0 0 0 15,0 0 6-15,0 0-7 0,0 0 20 16,0 0-4-1,0 0 13-15,0 0-22 0,0 0 8 16,-6 42 62-16,6-42-31 16,-19 41 0-16,-6-6-21 0,25-35-39 15,-62 42 11-15,13-14 22 0,-1-7-5 16,1-11-1 0,-1-3 21-16,13-7-20 0,0-7 5 15,0-7-27-15,37 14-6 16,-38-41 7-16,7-1-22 0,13-10 36 15,5-4 2 1,7 7 16-16,0 4 10 0,6 45 3 16,0-42 12-16,0 42-70 15,0 0 29-15,0 0-2 0,0 0 26 16,0 0 19-16,0 49 35 0,0 24-18 16,6 14 16-1,0 10 56-15,1 5-21 0,5-1-20 16,0-4-22-16,1-6-28 15,5-4-29-15,-5-14 1 0,5-7-7 16,-5-14 8 0,-1-3-12-16,-6-7-25 0,-6-42-138 15,0 0-241-15,19 42-124 16,-19-42-35-16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30.2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94 1021 0,'0'0'124'16,"37"-39"-5"-16,-37 39 28 0,0 0-30 15,43-31-51-15,7 14 2 0,-7 10 12 16,13 14 49-1,0 13 38-15,6 15-33 16,0 14-55-16,0 7 9 0,6 10 25 16,-12 0-59-16,-1 4 5 0,-5-1 2 15,-7-2 18-15,-5-5-14 0,-14-6-28 16,-5-7 1 0,-13 0-13-16,-18-4-9 0,-19 0-7 15,-19-3-9 1,-6-14 2-16,-12-4 2 0,0-10-2 15,-6-7 2-15,6-17-4 16,6-15-3-16,6-16-17 0,6-19 9 16,13-20-7-16,12-10 18 0,13-8-19 15,6 4 3 1,18 3 28-16,7 15-16 0,-1 13-21 16,13 11-143-16,0 10-157 15,13 11-245-15,-1 6-103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30.6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1079 0,'0'0'48'15,"50"4"24"1,-7 3 84-16,0 17 60 0,1 14-27 16,5 21-54-1,1 15-20-15,-1 9-8 0,1 15-26 16,-13-1-16-16,0-3 12 0,-12-3-32 16,-6-7-23-16,-7-8 9 15,-6-10-6-15,-24-6-14 0,-13-5-11 16,-19-9-15-1,1-12 8-15,-13-6 28 0,0-14-21 16,6-10-9-16,6-18 4 16,7-14 13-16,6-17-8 0,0-25-15 15,24-21 15-15,7-20 10 0,12-8-10 16,13 8-11 0,12 6 16-16,0 15-13 0,6 13-48 15,6 15-318-15,1 9-272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27.4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6144 0 481 0,'0'0'56'0,"0"0"100"16,0 0 62-16,0 0 25 0,0 0 6 16,0 0-98-16,-46 11-68 15,-6 0-6-15,-27-7 4 0,-20 4-17 16,-32-1-22 0,-33 0-33-16,-34 1-17 0,-51 3-4 15,-27 0 21-15,-33 0-9 16,-20 4-5-16,-19-12 23 0,-20 9-25 15,-20-9 17-15,-6 5-14 16,13-8 52-16,13-4 18 0,33 0 9 16,33 1-37-16,26-5-29 15,32 4 50-15,28 1-13 16,32-1 6-16,32-3-30 0,34 7 1 16,39 0-13-16,20-4 6 15,59 4-12-15,0 0 10 16,0 0-14-16,0 0 13 0,0 0 20 15,0 0-38-15,33 41 21 16,13-4 1-16,7 7-15 16,6 4-7-16,6 11 15 0,-5 15-24 15,12 26 21-15,-6 22 13 16,-1 22 4-16,-12 18 1 0,-14 19 1 16,-12 11-20-16,-21 19-1 15,-12 7 11-15,-8 4-6 0,-12 7-10 16,-7 3 0-16,-6-2-3 15,-7-13 14-15,-7-10 0 0,1-22-21 16,-1-22 0-16,7-19 5 16,7-22 5-16,-7-19 10 15,6-14-1-15,7-12-9 16,7-18-7-16,0-10-5 0,26-49 23 16,0 0 9-16,-26 48-20 15,26-48 0-15,0 0-12 0,0 0 6 16,0 0 20-16,0 0-5 15,0 0-6-15,0 0 0 0,0 0 9 16,19 48-6-16,-19-48-11 16,53 29 2-16,-1-7-2 0,8-3 12 15,18-8-7-15,21 4-9 16,26-1 0-16,26 5 23 16,33 3-3-16,26 0-11 0,20 8-14 15,33-1 14-15,7 5 0 16,19-1-6-16,6 0-6 0,1-3 21 15,6-4-27-15,1-1 2 16,-1-2 2-16,-13-9 14 0,-13-6-3 16,-26 3 3-16,-20-4-10 15,-20 1-2-15,-39-8 26 16,-13 0-18-16,-34 0 13 0,-18-4-5 16,-21-4 14-16,-19 1-24 15,-7-4 10-15,-7-4 3 16,-12-3 1-16,-40 18 46 0,59-41 8 15,-13 0-11-15,0 5 4 16,-46 36-17-16,59-60 16 0,-13 5 0 16,-6 11-3-16,-1-1-15 15,-6-3 1-15,0 0-9 0,0 0-7 16,-7 0-6-16,0 0-11 16,7-7-1-16,0-8 10 0,-7-4 0 15,-6-6-3-15,6-9-14 16,-13-14 4-16,0-15 3 15,-6-14 4-15,0-12-3 16,-7-3-4-16,0-4-5 0,-7 3-2 16,7 5 7-16,0 6 0 15,-7 1 12-15,1 7-1 0,-7 0-11 16,0 8-10-16,-1 3 7 16,-5 0-1-16,-1 0 8 0,0 4 5 15,1 3-9-15,5 1-5 16,1 3 2-16,0 8 7 0,0 3-10 15,0 12 10-15,6 3-1 16,1 11-15-16,-1 4 12 0,7 7 5 16,-6 0-20-16,6 4 23 15,0 0-8-15,6 8-4 0,-6-1 7 16,0 8-3-16,0 33 0 16,7-33 2-16,-7 33-31 15,0-34-46-15,0 34-11 0,0 0-44 16,0 0-24-16,0 0-39 15,0 0-73-15,0 0-111 0,-7-33-150 16,7 33-72-16</inkml:trace>
  <inkml:trace contextRef="#ctx0" brushRef="#br0" timeOffset="804">6157 4729 413 0,'0'0'140'0,"0"37"6"16,7 11-1-16,-7 8 25 0,0 7 16 16,-7-4-9-16,1 3-65 15,-7-2-16-15,-7-9-45 16,-6-6-12-16,-1-5-21 15,1-10 16-15,-7-12-20 0,0-7 53 16,33-11-22-16,-39-11-12 16,39 11-28-16,-33-44 14 0,7-8-19 15,13 0 0-15,6 1 14 16,1 10 5-16,6 4-19 0,0 37 12 16,6-29-12-16,-6 29 6 15,0 0 8-15,0 0 15 0,26 44 0 16,1 8 15-16,-1 14-22 15,0 1 9-15,1 7 46 16,-1-1 14-16,7 1-36 16,0-7-42-16,-1-4 15 0,1-1-7 15,0-10-41-15,0-4-133 16,-7-11-216-16,7-7-126 0,-33-30-81 16</inkml:trace>
  <inkml:trace contextRef="#ctx0" brushRef="#br0" timeOffset="1240">6795 4825 1101 0,'0'0'252'0,"-13"-29"46"0,13 29-58 16,0 0-102-16,0 0-81 16,0 0-37-16,0 0-18 0,0 0 7 15,33 59 5-15,6 15 22 16,0 7 2-16,1 11-11 0,-1 1-22 16,1 3 29-1,-1-11-9-15,-13 0-9 0,1-15-5 0,-21-7 10 16,-6-8-11-1,-13-10 2-15,-26-5-9 0,-1-14-3 16,-12-7 23-16,-7-12-35 16,6-7 31-16,0-15-9 0,7-11 4 15,14-14-8-15,-1-12-6 16,20-18-7-16,6-8 7 0,14-3 10 16,6 0-21-16,20 7 23 15,-1 7-26-15,14 8 22 0,7 11-31 16,0 4-99-16,6 7-225 15,-7 4-206-15,7 3-126 0</inkml:trace>
  <inkml:trace contextRef="#ctx0" brushRef="#br0" timeOffset="1613">7675 4696 999 0,'0'37'322'0,"-13"7"-2"16,0 4-30-16,-7 0-109 15,14 4-4-15,-1 4-45 16,7-1-34-16,7-3-18 16,6-1-22-16,13-3-17 0,1-7-25 15,5-11-3-15,8-12-18 16,-1-11 25-16,7-7-17 0,-6-7 6 15,-1-11-16-15,-6-16 7 16,0-6-12-16,0-5 16 0,-7 5-4 16,-6 7 6-16,-7 3-10 15,-13 30 4-15,0 0 2 0,0 0-20 16,0 0 39-16,-26 41-21 16,-14 18 4-16,1 7 2 0,-14 12-4 15,14 3 6-15,-1-3-16 16,7-1-64-16,1-3-215 15,12-7-169-15,0-12-160 0</inkml:trace>
  <inkml:trace contextRef="#ctx0" brushRef="#br0" timeOffset="1852">9174 5006 1874 0,'-14'52'34'0,"-12"4"165"0,-13 14 23 15,-14 0-57-15,1 8-75 16,-8 3-24-16,8 0-37 0,-7 4-23 16,6-7-3-16,1-8-10 15,6-4-150-15,6-14-181 0,14-11-143 16,26-41-57-16,0 0-38 15</inkml:trace>
  <inkml:trace contextRef="#ctx0" brushRef="#br0" timeOffset="2048">8694 5047 1199 0,'0'0'245'16,"0"0"80"-16,0 0-37 0,13 37-79 15,7 18-46-15,19 16-53 16,14 6-56-16,12 4-21 0,14 8-21 16,7 0-6-16,6-1-9 15,-7-6-168-15,-6-5-182 0,-7-6-209 16,-6-20-75 0</inkml:trace>
  <inkml:trace contextRef="#ctx0" brushRef="#br0" timeOffset="2324">10264 4881 1665 0,'20'-33'115'0,"-20"33"41"16,0 0-17-16,0 0-56 0,0 0-42 15,-46 3-14-15,-6 16-24 16,-1 18 4-16,7 11-7 16,0 7 5-16,13 12 2 0,13 6 8 15,7 5 1-15,7 0 1 16,19 3-7-16,13-7 3 0,20 0-23 16,0-11-155-16,20-4-267 15,0-11-165-15</inkml:trace>
  <inkml:trace contextRef="#ctx0" brushRef="#br0" timeOffset="2677">10987 4807 1573 0,'-13'-41'52'0,"13"41"44"16,0 0 5-16,0 0 120 0,0 0-61 15,26 48-51-15,7 19-35 16,7 14-32-16,6 11-17 0,6 8-10 16,1-4-19-16,-7 4 12 15,-13-11 16-15,-14-8-5 0,-5-7-9 16,-34-11 2-16,-20-15 2 16,-12-11-18-16,-14-15 4 0,0-11 3 15,7-11 0-15,0-15 2 16,13-7-2-16,0-15 15 15,20-7 13-15,0-15 1 0,12-15-9 16,14-15-12-16,14-3 4 16,5-1-10-16,14 5-2 0,0 10-17 15,6 8-54-15,1 11-199 16,12 11-244-16,-6 11-83 0</inkml:trace>
  <inkml:trace contextRef="#ctx0" brushRef="#br0" timeOffset="3048">12052 4382 1624 0,'0'0'133'16,"0"0"137"-16,0 0-35 15,-53 30-76-15,14 10-28 0,6 5-20 16,13 3-15-16,1 7-32 15,19-3-20-15,6-1-19 0,7-3-7 16,20-7-2-16,7-4-6 16,6-11-3-16,6-11 1 0,1-12-11 15,6-10 3-15,7-15-6 16,6-11 3-16,-6-12 10 16,-1-10-3-16,1-4 6 0,-20 11 0 15,0 7 72-15,-46 41 10 16,26-37-28-16,-26 37-27 0,0 0 16 15,0 0 38-15,-65 74-17 16,-8 7-26-16,8 12-22 0,-8 10-13 16,8 8-5-16,5 7-14 15,8-3-89-15,6-4-158 0,6-4-290 16,8-8-344-16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31.2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316 27 914 0,'0'0'107'0,"0"0"29"0,75 14-6 15,-7 4-55-15,0-4-36 0,6-1-7 16,13-2-4-16,6-11-45 16,6-4 53-16,-6-6-44 0,0-4-5 15,-6-3 55 1,-13-4-56-16,-18 3 27 0,-56 18 29 15,56-14 70-15,-56 14 14 16,0 0-5-16,0 0-64 0,0 0-47 16,0 0-10-1,0 0 0-15,0 0 29 0,-56 63-33 16,12-4 4-16,7 1 9 0,0 6 2 16,12 7-23-16,7 3 6 15,12 8 30-15,-1 10-2 0,7 0-12 16,0 14 13-1,7 0-16-15,5 7 9 0,0-3 9 16,-5 3-9-16,-1-4-24 16,0-3 1-16,0-3 19 0,-12-8-17 15,6-6 15-15,-6-15-16 0,-7-3 20 16,-11-3 23 0,-1-11 4-16,-19-3-21 0,-5-11 8 15,-13-6-10-15,-12-8 9 16,-13-7-9-16,-12-3 0 0,-7-3-21 15,1-4-15 1,0-14 25-16,12-4-36 0,12-3-159 16,7-3-180-16,12-1-112 15,12-3-15-15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33.5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1985 314 396 0,'-18'-21'0'0,"5"0"12"16,1-3-17-16,-1-1 14 15,1 1 2-15,0 6 19 0,12 18 4 16,0 0 14-16,-38-27-28 0,7 9-3 16,-6 11-2-16,0-3-19 15,-6-1 15-15,-1 4-17 16,-5 4 16-16,-7-1 10 0,6-3-14 15,-5 4 23-15,-1-1 7 0,6 1-7 16,-5-1 7 0,11 1-9-16,1-1-36 0,6 1 12 0,6 0 3 15,0-4-10-15,31 7 19 16,0 0 4-16,-44-11 2 0,44 11 26 16,-37-10-7-16,37 10-32 0,0 0 20 15,-37-11-16 1,37 11 16-16,0 0-28 0,0 0-8 0,-37-10 14 15,37 10 1-15,0 0-1 16,-44-7-3-16,44 7-12 0,-37-7 18 16,37 7-13-1,-43-4-1-15,6 1 8 0,37 3 0 16,-50 3-7-16,13 1-1 0,37-4-2 0,-50 7 19 16,1 3 7-16,12 4-29 15,-7 4 10-15,7 2 0 0,0 8 12 16,0 0-21-1,0 7 14-15,-7 3-13 0,13 8 12 16,-6-1 4-16,6 4-4 16,0 6 0-16,6 5 9 0,-6 2-13 15,7 5 12-15,-7 2-12 0,6 4 9 0,0 7 12 16,7 1-35 0,-1-1 28-16,13 3-14 0,0-6 2 15,-1 0-2-15,7-4 14 16,13-4 2-16,5 1-19 0,7 0-1 0,6-4-2 15,6-7 6 1,7-3 0-16,5 0 0 0,7-8 0 16,6-2 0-16,12-5 21 15,1 1-26-15,5-7 8 0,7 3 6 16,6-6-9-16,0-8-3 0,6-3 6 0,0-7-10 16,6-11 19-1,7-9-12-15,-7-5-12 0,7-6 6 16,-1-4 9-16,1-4-6 15,-7-2 15-15,0 2-7 0,-12 1-10 0,-6-1 16 16,0 4-15 0,-13-3-8-16,-12 3 9 0,0 0 10 15,-6 4 5-15,-13-1-12 0,-6 1 6 16,-37 17-10-16,38-31 4 16,-14-4 0-16,1-7 7 0,-6 0 14 15,-13-7-17-15,-6-10-16 16,0-10-3-16,0-12 11 0,0 5 4 15,6-1 12-15,-6 4-12 16,6 3-4-16,-6 11-14 0,0 7 13 0,7 14 14 16,-7 13-6-1,0 25-3-15,0-28-22 0,0 28 13 16,0 0-6-16,0 0-31 0,0 0-50 16,0 0-29-16,0 0-22 15,0 0-29-15,-38-21-42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0:34.7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586 85 287 0,'0'0'85'0,"-50"-25"-3"15,50 25 7-15,-49-24 9 16,-1 6 27-16,50 18-33 0,-43-14-3 0,43 14-7 16,-50-10-35-1,50 10-47-15,-43 14 0 0,43-14-4 16,-68 59 0-16,18 4 11 0,13 3-26 16,0 11 26-16,0 6-17 15,6 1 30-15,12-1-2 0,7-6-1 16,-1-4-2-16,19-7 48 15,7 1-16-15,12-15 31 16,6-7-33-16,12-13-22 0,13-12 11 16,12-9-29-16,0-15 6 0,13-6 30 15,-7-11-15-15,13-7-36 0,-7-7 10 16,1-6 10-16,-1-12-14 16,-5-9 29-16,-7-8-21 0,-12-14-4 15,-13-6 12-15,-6-1-12 16,-18 11-7-16,-13 17 22 0,-19 11-20 15,13 52 5 1,-55-45-94-16,-13 24-114 0,-7 17-68 16,-12 18-23-16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32.0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0D7F87-C6D7-4D00-B6F2-F59D7166ABDC}" emma:medium="tactile" emma:mode="ink">
          <msink:context xmlns:msink="http://schemas.microsoft.com/ink/2010/main" type="inkDrawing" rotatedBoundingBox="10259,4550 26622,10094 24144,17409 7780,11865" semanticType="callout" shapeName="Other">
            <msink:sourceLink direction="with" ref="{9C953752-4C4A-41C9-A1BF-33F4ED971B40}"/>
            <msink:sourceLink direction="with" ref="{FBE93BBC-BCF0-490E-A211-19DA49F0BC90}"/>
          </msink:context>
        </emma:interpretation>
      </emma:emma>
    </inkml:annotationXML>
    <inkml:trace contextRef="#ctx0" brushRef="#br0">0 6640 253 0,'0'0'88'16,"0"0"-4"-16,0 0 8 0,0 0-10 15,0 0 11-15,33 19-12 16,0-16-17-16,7-6-7 0,-8-5-19 16,8-3 12-16,6 0-23 15,-7-4 9-15,1 4-23 0,-1 0 2 16,-6 0-18-16,6-4 28 15,-12 4-7-15,-27 11 15 16,39-18-15-16,-6 3 25 0,-33 15-43 16,26-15 22-16,-26 15-14 15,0 0 26-15,33-22-25 0,-33 22-4 16,40-26-5-16,-40 26 18 16,0 0-38-16,39-33 20 0,-39 33-5 15,39-34 29-15,-39 34-37 16,46-29 21-16,-46 29-33 0,40-33 41 15,-40 33-9-15,46-34 1 16,-46 34-22-16,39-29 26 16,-39 29-21-16,0 0 41 0,40-44-35 15,-40 44 26-15,33-37-27 16,-33 37 11-16,39-45-14 0,-39 45 29 16,39-48-35-16,-39 48 33 15,40-55-23-15,-40 55 37 0,39-48-2 16,-39 48 16-16,40-45-3 15,-40 45-48-15,39-44 31 0,-39 44-31 16,46-52 10-16,-46 52 12 16,40-55-9-16,-14 11-4 0,-26 44 11 15,33-59-32-15,-7 11 20 16,-6 3 8-16,-20 45 5 16,33-59-29-16,-14 15 11 0,-19 44 13 15,20-59 1-15,0 11 13 16,-1 3-12-16,-5 5 7 0,-1 3-33 15,0-4 41-15,7 0-14 0,-1 1-19 16,1-5-5-16,-7 1 16 16,13-4-8-16,-6 0 17 0,0-4-38 15,6 1 28-15,-6-1-2 16,6 0 12-16,-6-3-17 0,0 7-3 16,-1 0 3-16,-6 0 24 15,7 3-7-15,-7 1-3 16,7-4-10-16,-7 4-32 0,7-1 39 15,-7 1-6-15,0 3 2 16,7-7-10-16,0 4-1 0,-7 3 7 16,0-3 10-16,0 7 9 15,0 0-25-15,-6-4 8 0,6 4 18 16,-13 37 2-16,13-48-8 16,0 8-9-16,-13 40-19 0,20-56-4 15,-7 12 39-15,-13 44-22 16,20-48-2-16,-20 48-9 0,26-55-3 15,-6 10 12-15,-20 45 12 16,19-48 5-16,-19 48-8 0,20-55-13 16,-20 55-10-16,20-59 16 15,0 14 10-15,-7 5 1 16,6 3-18-16,-19 37 5 0,20-48-18 16,6 3 24-16,-6 8 10 15,-20 37-28-15,20-44 3 0,0 7 9 16,-20 37 5-16,19-48 4 15,-6 11 4-15,-13 37-13 0,20-48-12 16,-13 8 8-16,6 3 22 16,-7 0-12-16,8 0 5 0,-1 0-21 15,0-4-5-15,0 0 15 16,-6 5 14-16,6-1-3 0,0 0-35 16,-7-4 20-16,8 4 13 15,-8 0 5-15,-6 37-6 16,7-52 4-16,-1 12-12 0,7-5-14 15,-13 5 14-15,7-1-3 16,0 4 17-16,-1 4-2 0,-6 33-31 16,7-48 8-16,-1 7 24 15,-6 41-6-15,7-48 0 0,-1 11 4 16,-6 37 36-16,7-44-72 16,0 11 13-16,-7 33 18 0,6-41 8 15,-6 41-26-15,13-37-3 0,-13 37 9 16,13-41 15-1,-13 41-6-15,7-36 16 0,-7 36-23 16,13-34-6-16,-13 34 14 16,7-37 2-16,-7 37-4 0,13-37-12 15,-13 37 10-15,0 0 2 16,20-44-13-16,-20 44 26 0,0 0-1 16,0 0-33-16,26-48 19 0,-26 48 6 15,0 0-6-15,13-44 11 16,-13 44-16-16,0 0-11 0,13-45 23 15,-13 45-21-15,0 0 24 16,20-44 12-16,-20 44-28 16,0 0 8-16,13-44-6 0,-13 44-2 15,0 0 14-15,20-45 8 16,-20 45-28-16,0 0 1 0,19-44-2 16,-19 44 8-16,0 0 26 15,20-48-11-15,-20 48-14 0,20-44 4 16,-20 44-11-16,0 0 13 15,20-52-2-15,-20 52-3 0,26-41 10 16,-26 41 5-16,0 0-15 16,26-48-1-16,-26 48 6 0,26-44-9 15,-26 44 25-15,0 0-23 16,27-41-5-16,-27 41-5 16,0 0 23-16,0 0-4 0,0 0 13 15,26-40-10-15,-26 40-23 16,0 0 12-16,0 0 7 0,20-45 2 15,-20 45 6-15,0 0-11 16,13-44-7-16,-13 44-1 0,0 0 8 16,26-41 0-16,-26 41 0 15,0 0 0-15,20-44 16 0,-20 44-16 16,0 0 0-16,20-37-16 16,-20 37-1-16,0 0 12 0,0 0 5 15,26-33 15-15,-26 33-4 16,0 0-8-16,0 0 0 15,0 0-30-15,20-37 47 0,-20 37-10 16,0 0-10-16,19-41-13 16,-19 41 4-16,0 0 2 0,33-37 13 15,-33 37-2-15,20-37 12 16,-20 37-8-16,0 0-29 0,0 0 21 16,39-44-14-16,-39 44 30 15,0 0-14-15,0 0 12 0,27-44-32 16,-27 44 4-16,0 0 2 15,0 0 18-15,0 0 16 16,26-45-22-16,-26 45-5 0,0 0 9 0,0 0-28 16,39-44 24-1,-39 44 17-15,0 0-4 0,0 0-16 16,0 0 8-16,33-44-17 16,-33 44 12-16,0 0-10 0,0 0 10 15,46-41-3-15,-46 41 3 0,0 0 5 16,53-44-5-16,-53 44-16 15,0 0 4-15,46-41 22 0,-46 41-1 16,0 0 2-16,39-37-18 16,-39 37 10-16,0 0-15 0,33-29 12 15,-33 29-20-15,0 0 15 16,0 0 8-16,0 0 1 16,46-26 8-16,-46 26-27 0,46-11 9 15,-46 11-10-15,39-11 29 16,-39 11-35-16,40-8-24 0,-40 8-2 15,46-11 26-15,-13 0 15 16,-33 11-21-16,46-7 6 0,-46 7 2 16,46-15 22-16,-46 15 9 15,39-8-8-15,-39 8-8 0,40-7 8 16,-40 7-11-16,39-7-6 16,-39 7-10-16,0 0 12 0,39-8 1 15,-39 8-2-15,46 0 4 16,-6 4-15-16,-40-4 11 15,39 0 17-15,-39 0 10 0,46 4-3 16,-46-4-11-16,46 7 13 16,-6-3-36-16,-40-4 0 0,46 7 31 15,-7 0-2-15,-39-7-13 16,46 12 18-16,-7-5-4 0,-39-7-4 16,53 15-6-16,-14-4-14 15,1 0 6-15,-40-11 21 0,46 15-19 16,-46-15 23-16,46 18-17 15,-7-3 17-15,-39-15-29 0,46 22 5 16,-6-3 0-16,-40-19 18 16,52 22-2-16,-12-4 10 15,-1 1-38-15,-39-19 58 0,46 26-74 16,-46-26 34-16,46 25 8 16,-46-25 1-16,0 0-16 0,46 37-6 15,-46-37 3-15,46 30 16 16,-46-30 0-16,0 0 6 0,46 41 13 15,-46-41-11-15,0 0-34 16,53 48 0-16,-53-48 15 0,46 40 23 16,-46-40-19-16,0 0 25 0,46 48-23 15,-46-48 10 1,0 0-35-16,46 45 17 0,-46-45 24 0,0 0 2 16,0 0 5-1,46 51-25-15,-46-51-27 0,0 0 32 16,46 52-6-16,-46-52 0 15,0 0 28-15,46 44-25 0,-46-44 11 16,0 0-29-16,46 48 17 0,-46-48 1 16,0 0-10-16,0 0 24 15,52 56 21-15,-52-56-40 0,0 0-1 16,46 52-16-16,-46-52 19 16,0 0 19-16,46 51-7 0,-46-51 8 15,0 0-23-15,46 56-12 16,-46-56 11-16,0 0 21 15,46 51 15-15,-46-51-31 0,0 0-1 16,33 56-6-16,-33-56 20 16,33 52 1-16,-33-52-14 0,0 0 11 15,26 55-35-15,-26-55 36 16,0 0 5-16,27 63-7 0,-8-23 5 16,-19-40-13-16,20 45-11 15,-20-45 8-15,0 0-3 0,20 55 2 16,-20-55 15-16,19 56 16 15,-19-56-28-15,14 55-19 0,-14-55 8 16,6 59 27-16,7-15-3 16,-13-44-5-16,13 56-29 15,-13-56 14-15,14 59 39 0,-1-11-35 16,0-7 19-16,-13-41-21 16,20 48-2-16,-1-11-5 0,-19-37 40 15,20 48-24-15,0-8-3 16,-20-40-12-16,19 48 10 0,-5-11 5 15,-14-37 12-15,13 45-12 16,6-8 4-16,-19-37-4 0,20 44-27 16,-20-44 24-16,20 48 0 15,-20-48 18-15,13 44-13 16,-13-44-19-16,13 41 14 0,-13-41 3 16,13 37-8-16,-13-37 11 15,13 37 11-15,-13-37-6 0,7 37-35 16,-7-37 18-16,13 37 4 15,-13-37 14-15,7 40-5 0,-7-40-4 16,6 41-20-16,-6-41 27 16,13 44-13-16,-13-44 18 0,14 48-24 15,-8-11 5-15,-6-37-3 16,13 45 19-16,-13-45-2 0,20 40 2 16,-20-40-16-16,20 48 0 15,-20-48 1-15,13 45 16 16,-13-45-2-16,20 44-24 0,-20-44 7 15,13 48 9-15,-13-48 15 16,13 41-12-16,-13-41-14 0,20 48-8 16,-20-48 6-16,19 51 9 15,-19-51 18-15,27 52-19 0,-27-52 18 16,26 52-22-16,-6-8-10 0,-20-44 28 16,26 48 3-16,-26-48-16 15,26 59-11-15,-6-14 8 0,-20-45 19 16,26 59-12-16,-6-15-8 15,-20-44-20-15,26 52 35 16,-6-8-22-16,0-7 12 16,-20-37-14-16,19 48 28 0,1-11-26 15,-20-37 33-15,20 48-30 0,-14-7 26 16,-6-41-31-16,13 48 20 16,-6-11 2-16,-7-37-9 0,13 51-4 15,-6-14-2-15,-7-37 29 16,13 48-27-16,7-11 23 0,-20-37-34 15,19 48 32-15,1-7-36 16,0-11 40-16,-1 3-86 0,1-4 39 16,6 5-21-16,-6-5 42 15,-20-29-9-15,33 41-15 16,-7-4 9-16,1-11 13 0,-27-26-19 16,32 40 18-16,-5-10-16 15,-27-30 37-15,26 33-23 0,-26-33 4 16,33 41 18-16,-13-12 0 15,-20-29-8-15,19 37-9 0,1-7 9 16,-20-30-14-16,26 37 14 16,-13-4-17-16,-13-33 17 0,27 41 0 15,-8-12 0-15,-19-29-15 16,33 41 31-16,-6-8-22 0,-27-33-20 16,32 37 37-16,-32-37-7 15,40 37 2-15,-40-37 6 0,39 33-19 16,-39-33 3-16,40 37-2 15,-40-37 6-15,46 30 0 16,-46-30 11-16,33 26-28 0,-33-26 32 16,0 0-27-16,39 25 23 15,-39-25-29-15,0 0 39 0,39 26-36 16,-39-26 15-16,0 0 18 16,40 22-37-16,-40-22 19 0,0 0-6 15,46 26 18-15,-46-26-16 16,52 26 18-16,-12-7-29 0,-7-1 23 15,-33-18-5-15,52 26 5 16,-6 0-19-16,-6-4 20 16,6 0-28-16,0 4 13 0,0-4 9 15,0 4-22-15,0-4 12 16,6 4-30-16,1 0 21 0,-7 0 5 16,0-4 0-16,0 4 1 15,0 0 12-15,-7 0 6 0,1-1-20 16,-1-2 12-16,-6-5-6 15,6 4 19-15,1-7-32 0,-7 3-27 16,0-3 55-16,-1 0-4 16,1-4-20-16,-6 4 23 0,5-8-16 15,-5 4 14-15,-1-3-14 16,7-1 16-16,-7 1-8 16,7-1-4-16,0 4-3 0,0 0 17 15,6 0-22-15,-6 4 29 16,13 0-27-16,-7 0 17 0,1-1-14 15,-1 5 7-15,7-1-11 16,-6-3 11-16,6 0 0 0,-7 3 6 16,7 4-15-16,0-3 13 15,0-4-4-15,0 3 4 0,7-3-9 16,-1 0 22-16,1-1-23 16,-1 1 15-16,1 4-9 0,0-4-6 15,-7-1 3-15,6 5 3 16,-6-1 14-16,0-3-20 15,0 3 8-15,-6-6-8 0,6 2 16 16,0-3-16-16,0 1-2 16,-7-1-31-16,0-4 31 0,-6 0-31 15,0-3 39-15,-7 0-8 16,-26-4 13-16,40 7-8 0,-14 1 18 16,-26-8-27-16,33 3 18 15,-33-3-13-15,39 4 15 0,-6 0-3 16,0 3-3-16,-7-3 2 15,14 3-10-15,-7-3 14 16,6 3-17-16,0 1 20 0,7-1-25 16,-6 0 27-16,6 4-19 15,0 1 6-15,0-5-7 0,6 4 22 16,1 0-24-16,0 0 18 16,6-3-15-16,0 6 19 0,7 1-25 15,-1 4 27-15,1-5-33 16,0 1 22-16,-1 4-10 0,1-1 16 15,6 1-21-15,-6-1 22 16,6 1-4-16,7-5-20 0,-6 5 30 16,-1-4-33-16,-6-1 16 15,-1 1-13-15,-6-4 22 0,1 4-25 16,-8-4 32-16,7 4-21 16,-6-8 5-16,-1 8-12 15,-6-8 27-15,7 1-25 0,-7-1 21 16,0 1-18-16,0-5 17 15,0 5-8-15,0-5 2 0,7 1-1 16,-1 0-9-16,-6-1 16 16,7-3-13-16,-7 0 10 0,0 0-21 15,-7 0 14-15,1 0 0 16,-8-3 13-16,8 6-36 0,-7-3 31 16,6 4-16-16,1-4 12 15,6 4-1-15,0 3 10 0,0 1-22 16,0-5 24-16,6 5-18 15,-6-1 3-15,7 0-8 16,-7 1 21-16,0-1-13 0,0-3 8 16,0 7-12-16,-7-7 15 15,14 7-11-15,-7-4 11 0,6 4-1 16,1-3 1-16,6 3 14 16,0 0-23-16,0-4-7 0,-6 1 33 15,6 3-41-15,-6-4 17 16,-1 0-8-16,-6-3 10 0,0 0-6 15,-6 3 20-15,-1 1-31 16,0-8 35-16,-39 0-24 0,40 3 4 16,-40-3-11-16,39 4 40 15,-39-4-20-15,40 0 21 16,-40 0-14-16,33 4 7 0,-33-4-27 16,39 0 21-16,-39 0-24 15,33 0 3-15,-33 0-15 0,39 3 8 16,-39-3 27-16,46 0-4 15,-6 4-5-15,6 0-28 0,-7-1 39 16,7 1-31-16,-6 0 18 16,12 0-14-16,-12-1 14 0,-1 5-19 15,0-5 25-15,1 1-10 16,-7 0 9-16,0-1-22 16,-33-3 20-16,52 8-9 0,-6-5 8 15,-13 1-20-15,-33-4 20 16,59 8-27-16,-13-1 28 0,0 0-29 15,0-3 38-15,0 3-37 16,7-3 30-16,-7 4-14 0,6-5 15 16,-6 5-31-16,7-1 29 15,-1 4 8-15,1-4 1 0,0 5 27 16,6-5-49-16,-7 4 4 16,7 0 4-16,1-4-3 0,-8 5 6 15,7-1 5-15,0 0 7 16,-6 0-48-16,-7-4 39 15,7 4-21-15,-1-11 25 0,1 4-28 16,-1 0 44-16,-6-4-64 16,0 3 54-16,0 5-42 0,-46-8 21 15,53 3-8-15,-53-3 13 16,46 0-5-16,-46 0 19 0,46 4-37 16,-46-4 26-16,46 8-6 15,-46-8 1-15,0 0-10 0,0 0 13 16,39 3-3-16,-39-3-18 15,0 0 24-15,0 0 6 16,0 0 4-16,0 0-32 0,0 0 19 16,0 0-40-16,0 0 51 15,0 0-42-15,0 0 34 0,0 0-20 16,0 0 1-16,0 0-133 16,40 0-48-16,-40 0-119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7.8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A1B913-1B67-4784-8730-580E75BA1197}" emma:medium="tactile" emma:mode="ink">
          <msink:context xmlns:msink="http://schemas.microsoft.com/ink/2010/main" type="inkDrawing"/>
        </emma:interpretation>
      </emma:emma>
    </inkml:annotationXML>
    <inkml:trace contextRef="#ctx0" brushRef="#br0">690 566 879 0,'7'-34'269'16,"-7"34"56"-16,0 0-39 16,0-29-103-16,0 29-67 0,0 0-32 15,0 0 34-15,0 0 54 16,0 0-34-16,13 41-28 15,0 3-29-15,0 4-8 0,0 0 2 16,0 7-39-16,7 1-9 16,-7 3-18-16,13-7-4 0,1 3 2 15,-14-11-7-15,7 1-166 16,-20-8-290-16,0-37-233 0,0 0-47 16</inkml:trace>
    <inkml:trace contextRef="#ctx0" brushRef="#br0" timeOffset="333">1268 119 1033 0,'-20'-34'248'0,"20"34"4"16,-39-33-71-16,39 33-51 0,-39-26-76 16,-7 12 28-16,13 6 4 15,-13 4 23-15,-20 4-28 0,14 8 3 16,-8-4-49-16,1 7-2 16,7 0-11-16,-1 4-11 0,1 3-3 15,12 0-8-15,7 1 8 16,0 7-8-16,33-26 6 15,-32 37-14-15,-1-8 4 0,20-3-51 16,13-26-250-16,-7 48-185 16,0-3-72-16</inkml:trace>
    <inkml:trace contextRef="#ctx0" brushRef="#br0" timeOffset="768">414 806 1155 0,'0'0'248'0,"0"0"-2"16,0 0-42-16,-26 41-51 0,26-41-19 15,0 0-7-15,-27 40 6 16,27-40-12-16,0 0-34 0,-52 37-15 15,52-37-22-15,-33 26 13 16,33-26 15-16,-39 15 7 0,39-15-14 16,0 0 9-16,0 0-24 15,-46-4 13-15,46 4-25 16,0 0 8-16,-40-37-30 0,14 4 1 16,6-4-18-16,7-11 5 15,0 0-18-15,0-8 19 0,6 1-15 16,1 0 9-16,-1-5-5 15,0 12-5-15,7 8 9 0,-6 7-8 16,-1 3 9-16,7 30-16 16,-13-26 20-16,13 26-22 0,0 0 18 15,0 0-28-15,-13-29-53 16,13 29-75-16,0 0-89 0,0 0-172 16,0 0-274-16,0 0-64 15</inkml:trace>
    <inkml:trace contextRef="#ctx0" brushRef="#br0" timeOffset="1301">302 1253 2062 0,'7'37'383'15,"-7"-37"-23"1,0 0-120-16,0 0-78 0,0 0-70 16,0 0-29-16,0 0-37 0,0 0-6 15,0 0-20-15,0 0-14 16,0 0-69-16,0 0-32 0,0 0-50 16,0 0 14-16,0 0 20 15,0 0 41-15,0 0 50 0,0 0 19 16,0 0 21-16,0 0-6 15,0 0 16-15,0 0-18 0,0 0 17 16,0 0 34-16,0 0 40 16,0 0-11-16,0 0-5 15,0 0-27-15,0 0 10 0,0 0-9 16,0 0 7-16,0 0-21 16,0 0 1-16,0 0-28 0,0 0 11 15,0 0-5-15,39 11-6 16,-39-11 0-16,0 0 0 0,33 7 3 15,-33-7-3-15,0 0 5 16,0 0-10-16,40 8 11 0,-40-8-16 16,0 0 17-16,0 0-11 15,0 0 14-15,0 0-17 0,0 0 15 16,0 0-18-16,0 0 15 16,0 0-5-16,0 0-5 15,0 0-1-15,0 0-66 0,32 3-126 16,-32-3-219-16,0 0-231 15,0 0-121-15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6:57.9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80B314-DD53-4294-8B6C-D9B350839453}" emma:medium="tactile" emma:mode="ink">
          <msink:context xmlns:msink="http://schemas.microsoft.com/ink/2010/main" type="inkDrawing" rotatedBoundingBox="5795,-864 31924,567 31133,14996 5004,13564" shapeName="Other">
            <msink:destinationLink direction="with" ref="{AEAAC31B-6F5A-4438-B2F2-C73A107CB483}"/>
            <msink:destinationLink direction="with" ref="{43EF6AE3-0DB5-4AC2-8315-A81223B3B8F8}"/>
          </msink:context>
        </emma:interpretation>
      </emma:emma>
    </inkml:annotationXML>
    <inkml:trace contextRef="#ctx0" brushRef="#br0">2170 2198 707 0,'0'0'121'0,"0"0"-5"0,0 0-29 16,0 0-44-16,0 0-32 15,33 0 176-15,-33 0 51 16,33 63-9-16,-20 18-18 0,0 37-14 16,-7 26-41-16,-6 26 19 15,0 22-33-15,0 15-26 16,-6 11-18-16,-1 15-31 0,1 11-18 16,-1 15 7-16,-6 10 3 15,-7 8 17-15,-6-3-22 0,0-5 21 16,-1-3-33-16,8 0 5 15,-1-3-26-15,0 3 22 0,1 7-7 16,5-7 10-16,1-4-9 16,0-7-26-16,0-11 11 15,6 0-17-15,-6-4 12 0,7 4-13 16,-1 0 7-16,1 3-6 16,6 1-5-16,0-12 7 0,6-10-12 15,7-12 21-15,0-14-16 16,7-5 11-16,0-14-1 0,0-7-16 15,-1-11 9-15,-12-4 1 16,-1-4-12-16,-6-4 17 0,-6 4-14 16,-1 0 18-16,-6 1-21 15,7-9 17-15,-8-2 58 0,1-12-24 16,0 0-21-16,7-12-18 16,-1-2 7-16,7-8-11 0,0-8 7 15,-7-3-7-15,14-8 4 16,-7-3-4-16,0-4 0 15,0-8 0-15,0 1 0 16,0-4-3-16,0-8 7 0,0-7 1 16,-7-3-5-16,7-8-5 0,7-11 5 15,0-8-8-15,-1-3 10 16,-6-26 1-16,0 0-11 0,7 22-2 16,-7-22-21-16,0 0-86 15,0 0-100-15,0 0-146 0,19-44-195 16,-5-4-187-16,-14 0 13 15</inkml:trace>
    <inkml:trace contextRef="#ctx0" brushRef="#br0" timeOffset="1343">645 11977 518 0,'0'0'133'0,"0"0"51"0,0 0-25 15,0 0-35-15,0 0-37 16,0 0-36-16,-19-36 18 0,19 36 5 16,0 0-8-16,59-26 27 15,-7 11-42-15,1 7 3 16,13 1 32-16,12 3-25 0,1 1-25 15,13-1-7-15,13 0-5 0,1 1-30 16,25 6 31-16,7-3 91 16,26-3-63-16,14 6-40 0,12 1 8 15,14-4 4-15,6 0 56 16,20 4-35-16,13-1-17 0,27-3-7 16,19 4-29-16,20 7-2 15,13-3 32-15,13 3-20 0,7 3-17 16,13-2 14-16,13 6 0 15,13 0-6-15,0 1 14 16,6-1-8-16,8 5-8 0,6 2 8 16,19-2 15-16,1-1-22 0,12-4 23 15,-5 1-26-15,12-1 15 16,7-7 2-16,-7 4-14 0,0-4 33 16,-6 0-26-16,-13-7 15 15,6 3-11-15,-7 1-1 0,-12-5 10 16,-14 1-10-16,0-4 6 15,0 4 13-15,7-1-25 0,0 1 19 16,-13 0-9-16,0 3 9 0,-14-3-25 16,-12 7 17-16,-1 4-3 15,-6 0-1-15,-20 7 5 0,-6 4-16 16,-21-1 20-16,-5 5-17 16,-27 3 9-16,0 4-5 15,-7 4 0-15,-6-1 0 0,-7 1-11 16,-13 3 21-16,-13 1-8 15,-6-5-14-15,-7 1 8 0,-7-4 25 16,-13-7-33-16,-6 3 28 0,-21-7-26 16,-12-4 3-16,-7-4 13 15,-19 1-10-15,-7-4 9 0,-14-4-16 16,-19 0 23-16,-13-8-23 16,-20 1 25-16,-19 0-17 0,-40-4 3 15,0 0-43-15,0 0-50 16,0 0-49-16,0 0-34 15,0 0 48-15,0 0 27 0,-53-48 44 16,53 48 10-16,-72-41-12 0,13 12-28 16,59 29 21-16,-66-34-31 15,66 34 24-15,-59-37 1 0,59 37 3 16,-59-44 17-16,59 44 40 16,0 0 22-16,-53-52-22 0,53 52 26 15,0 0-22-15,0 0 8 16,-46-51-5-16,46 51 5 0,0 0-8 15,-33-56 31-15,33 56 39 16,0 0 37-16,0 0 3 16,-26-55 27-16,26 55-21 0,0 0-12 15,0 0-12-15,0 0-64 0,-20-52 24 16,20 52-29-16,0 0 31 16,0 0-18-16,0 0 29 0,0 0-60 15,0 0 27-15,0 0-36 16,0 0 106-16,0 0-14 0,0 0 2 15,0 0-42-15,66 59-1 16,-13-11-15-16,6-7 33 0,6 0-1 16,1-1-15-16,0-10-19 15,0-1-19-15,6-10 17 0,-13-4-23 16,-6-4 55-16,-53-11-13 16,65 7 24-16,-65-7 7 0,59-4-23 15,-59 4 31-15,0 0-8 16,0 0 16-16,53-11-33 0,-53 11 1 15,0 0-21-15,0 0-4 16,0 0-3-16,0 0-14 0,0 0 24 16,-53 52-13-16,-6-11 0 0,-6-4-15 15,5-1 2-15,-12-2-19 16,0-1-32-16,-14-3-144 0,1-5-204 16,-20-2-214-16,-13-9-202 15</inkml:trace>
    <inkml:trace contextRef="#ctx0" brushRef="#br0" timeOffset="2856">2558 2224 449 0,'0'0'40'16,"0"0"10"-16,0 0-3 15,0 0-25-15,0 0 3 0,0 0-23 16,0 0-2-16,0 0 7 15,0 0 5-15,0 0 4 0,0 0 21 16,0 0-4-16,0 0 45 16,-40 15-6-16,40-15-28 0,-33 22 26 15,33-22 31-15,-59 40-9 16,13-3 43-16,-6 4-40 16,-8-4 9-16,1 7-7 0,0-3-32 15,0 3 2-15,-7-3-5 16,14-8-32-16,6-3-1 15,6-8 1-15,40-22-21 0,-39 22 42 16,39-22 13-16,0 0-21 16,0 0 22-16,0 0-21 15,0 0-20-15,0 0-3 0,0 0-15 16,0 0 9-16,0 0 26 16,0 0-18-16,0 0-5 0,0 0-2 15,-33 26-16-15,33-26 0 16,0 0 3-16,-33 33 2 0,33-33-9 15,0 0 4-15,-33 33 15 16,33-33 0-16,0 0-15 16,0 0-3-16,0 0 12 0,-26 30-14 15,26-30 18-15,0 0 12 16,0 0 29-16,0 0 5 16,0 0 13-16,0 0-9 0,0 0-6 15,0 0-26-15,0 0-15 16,46-44-5-16,7-8-11 0,-1-3 0 15,7-8-7-15,20-7-8 16,-7-4 18-16,1 0-9 0,-8 7 13 16,-5 4-5-16,-14 19 3 15,-7 11 2-15,-39 33 0 16,0 0 9-16,33-37 1 0,-33 37 4 16,0 0-14-16,0 0-1 15,0 0-6-15,0 0 4 0,0 0-10 16,0 0-10-16,0 0 11 15,0 0 7-15,20 44 14 16,-7 1 26-16,0 10 5 0,7 0-3 16,6 8-12-16,13 4 11 15,7-8-9-15,7 4 0 0,19-4-16 16,0 0-4-16,14 0-9 16,-1-7-5-16,14-4-150 0,-7 0-318 15,0-8-453-15</inkml:trace>
    <inkml:trace contextRef="#ctx0" brushRef="#br0" timeOffset="81967">24841 1215 1084 0,'0'0'310'0,"0"0"-3"16,-7 37-77-16,7-37-38 0,-13 33-5 15,13-33-28-15,-13 34-34 16,13-34-4-16,-26 29-25 15,26-29-20-15,-33 26-1 0,33-26-4 16,0 0 27-16,-33 19-21 16,33-19 0-16,0 0-9 0,-33 3 3 15,7-10 3-15,26 7-31 16,-26-30 8-16,6 1-21 0,7-4-11 16,0-8-8-16,6-11-11 15,0-7-5-15,1-7 13 0,-1-5-8 16,-6-3 0-16,13 4-3 15,0 11 7-15,0 7-4 0,0 15 6 16,-6 8-4 0,6 29-2-16,0-30-8 0,0 30 3 15,0 0 0-15,0 0-6 16,0 0-68-16,0 0-122 0,0 0-189 16,0 0-247-16,0 0-185 15</inkml:trace>
    <inkml:trace contextRef="#ctx0" brushRef="#br0" timeOffset="82419">24644 1732 1594 0,'0'0'286'16,"0"0"48"-16,0 0-52 0,0 0-92 15,0 0-68-15,-13 37-25 16,13-37 11-16,0 0-32 0,0 0-30 16,0 0-9-16,46 41-29 15,-46-41 4-15,39 22-1 0,-39-22-11 16,0 0 8-16,39 4-3 15,-39-4-16-15,0 0-73 16,0 0-125-16,0 0-223 16,0 0-273-16,-13-44-129 0</inkml:trace>
    <inkml:trace contextRef="#ctx0" brushRef="#br0" timeOffset="82854">23770 997 1102 0,'0'0'169'0,"0"0"96"16,0 0-22-16,0 0-72 15,0 0-25-15,33 45-25 0,-1-5-45 16,8 5-22-16,-7-8-11 16,13-1-32-16,-7-6 14 0,-6-4-29 15,0-4-4-15,-33-22 23 16,26 19 1-16,-26-19-24 0,0 0 18 16,0 0 2-16,0 0-17 15,0 0 15-15,0 0 25 16,0 0 20-16,7-34 11 0,-7 34-24 15,0 0-9-15,0 0 7 16,-46-3-20-16,0 14 50 0,13 11 34 16,-13 11-19-16,0 4-32 15,6 4-31-15,-6 3 3 0,7-7-25 16,-7 4 3-16,7-8 7 16,39-33-134-16,-53 40-222 0,53-40-369 15,-53 23-147-15</inkml:trace>
    <inkml:trace contextRef="#ctx0" brushRef="#br0" timeOffset="83275">23579 1149 1270 0,'0'0'302'0,"0"0"6"16,0 0-51-16,0 0-84 0,7 44-75 16,-7-7-29-16,0-37 4 15,-7 48-35-15,7-48-6 0,-26 44-19 16,26-44 9-16,-46 34-27 16,46-34 15-16,-53 14-4 15,14-10-9-15,39-4 21 0,-40-18-18 16,40 18-8-16,-32-45 13 15,12 1-21-15,7 3 24 0,13 1 0 16,-7 6-5-16,7 34 49 16,0-33-10-16,0 33-14 0,0 0 17 15,0 0 19-15,0 0 33 16,0 0-31-16,-20 33 0 0,1 8 27 16,-1 0-17-16,-6 3-12 15,-1 0-42-15,-12-3-9 16,6 3-1-16,0-7-21 15,-6-3-124-15,-7-9-242 0,46-25-331 16,-53 30-188-16</inkml:trace>
    <inkml:trace contextRef="#ctx0" brushRef="#br0" timeOffset="83443">22935 1718 1719 0,'46'37'356'16,"0"-23"-37"-16,0-10-127 16,0-4-85-16,0-4-74 15,7-3-78-15,-53 7-264 0,59-15-385 16</inkml:trace>
    <inkml:trace contextRef="#ctx0" brushRef="#br0" timeOffset="83814">22653 890 1759 0,'0'0'366'15,"0"0"-14"-15,-27 52-91 16,21 3-78-16,6 4-39 0,6 8-12 15,-6 7-28-15,-6 0-36 16,-7 3 2-16,-7-3-20 0,-26 0-3 16,-20-4-9-16,-13-3-21 15,-19-8 5-15,-7-15-22 0,-7-3 6 16,0-8-1-16,0-18 4 16,20-15-9-16,0-15 6 0,14-11 16 15,12-11-19-15,13-14-3 16,14-9 12-16,13-6-19 15,12-4 10-15,21-12-15 0,19 5 40 16,14 3-60-16,12 7 0 16,14 12-83-16,0 14-128 0,-1 8-150 15,1 11-327-15,0 7-113 16</inkml:trace>
    <inkml:trace contextRef="#ctx0" brushRef="#br0" timeOffset="83975">22002 1215 2190 0,'0'0'245'0,"0"0"44"15,0 0-46-15,0 0-101 16,0 0-76-16,0 30-32 0,0-30-21 16,0 0-179-16,0 0-288 15,0 0-389-15</inkml:trace>
    <inkml:trace contextRef="#ctx0" brushRef="#br0" timeOffset="85042">21213 1082 1942 0,'0'0'283'0,"0"0"-11"15,0 0-61-15,0 52-55 16,0-52-71-16,-6 48-12 16,-7-4-19-16,13-44-24 0,-40 48-12 15,-6-11-15-15,7-7 2 16,-1-8 10-16,1-4-24 0,39-18 6 16,-39 8 8-16,39-8-51 15,0 0-37-15,0 0-21 16,-27-33-33-16,27 33 41 0,-6-48 36 15,6 48 30-15,13-37 30 16,-13 37-12-16,0 0 12 0,0 0 0 16,13-34-12-16,-13 34 40 15,0 0 20-15,0 0 11 0,0 0 16 16,0 0-30-16,-39 23-23 16,6-5 10-16,-7-3-29 0,1-4 1 15,-7 4 7-15,0-8-8 16,-7-3-3-16,1-1 4 15,6-6-4-15,0-5-3 0,0 1 14 16,13-8-19-16,33 15 8 16,-33-26-8-16,13-3-16 0,14 3-33 15,12-4-24-15,-6 30 48 16,33-37 18-16,-7 12-8 16,-26 25 31-16,40-26-16 0,-40 26 2 15,33-11-6-15,-33 11 0 16,0 0 24-16,0 0-26 0,26 7 20 15,-26-7 6-15,0 0-12 16,0 0 14-16,13 33 25 16,-13-33-20-16,-13 45 27 0,-7-16-7 15,20-29-16-15,-46 37-1 16,-6-11-9-16,-1-4-2 0,1 0-2 16,-1-11-12-16,-6-3 5 15,6-8 8-15,7-4-14 0,0-3 13 16,13-12-16-16,1-3 11 15,-1-8-1-15,13-3-15 0,7-7 12 16,6-1-11-16,1 0 16 16,12 1-25-16,-6-1 20 0,7 4-14 15,6 8 21-15,-6-1-7 16,-7 30-9-16,13-33 22 0,-13 33-22 16,0 0 18-16,6-34-19 15,-6 34 18-15,0 0-4 16,0-25-14-16,0 25 19 15,0 0-4-15,0 0-5 0,0 0 0 16,0 0 2-16,0 0 3 16,0 0-5-16,0 0-7 0,0 0-7 15,0 0 17-15,0 0 2 16,0 0 11-16,7 48-4 0,13 3 16 16,-7 8 49-16,13 8 42 15,-6 7 6-15,6 7-48 0,7 4-24 16,-13 4-24-16,-1-4-4 15,-19 0 1-15,-6-8-2 0,-21-3 1 16,-5-7-13-16,-14-8-6 16,-13-7 3-16,-1-8 8 15,-5-11-6-15,-1-7-6 0,7-11 1 16,0-4 0-16,6-19 21 16,7-14-4-16,46 22-6 0,-46-62-5 15,13 2-12-15,7-2 0 16,19-1-6-16,7-7-1 0,7 3-10 15,13 4-48-15,13-3-99 16,6 3-129-16,14 8-242 0,-1 7-215 16,20 3-40-16</inkml:trace>
    <inkml:trace contextRef="#ctx0" brushRef="#br0" timeOffset="85267">21069 927 2264 0,'39'-26'291'15,"-39"26"-33"-15,0 0-111 16,27-11-70-16,-27 11-27 0,32 8 1 16,-32-8-13-16,0 0-8 15,33 44-16-15,-33-44-7 16,13 52-19-16,-13-15-106 15,0-37-165-15,-39 51-242 0,-14-6-281 16</inkml:trace>
    <inkml:trace contextRef="#ctx0" brushRef="#br0" timeOffset="85479">21049 85 1713 0,'0'40'109'0,"-20"12"57"0,-12 7-12 16,-14 8-69-16,-14 10-43 16,-5 8-21-16,-8 11-60 0,-25 4-371 15,-14 0-270-15</inkml:trace>
    <inkml:trace contextRef="#ctx0" brushRef="#br0" timeOffset="85743">19025 1208 1868 0,'0'0'178'16,"0"0"27"-16,0 0 13 16,0 0-7-16,0 0-25 0,-26 48-17 15,-7 0-47-15,-13 7-20 16,0 1-52-16,-6-5-22 0,-1 1-17 16,7-4-11-1,0-7-72-15,46-41-148 0,-59 48-225 16,59-48-347-16</inkml:trace>
    <inkml:trace contextRef="#ctx0" brushRef="#br0" timeOffset="85939">19229 639 2451 0,'0'0'134'16,"26"-11"-35"-16,-26 11-59 0,0 0-15 16,0 0-12-16,0 0-131 15,0 0-256-15,13 44-280 0,-13 4-35 16</inkml:trace>
    <inkml:trace contextRef="#ctx0" brushRef="#br0" timeOffset="86235">18881 1060 1703 0,'0'0'380'0,"0"0"-15"16,0 0-95-16,0 0-102 16,0 0-79-16,0 0-45 15,0 0-20-15,0 0-1 16,0 0 5-16,-46 7-10 0,46-7-4 15,-53 19-2-15,7 3 12 16,7 4 19-16,-7 15 36 0,0 3 19 16,-7 8-23-16,-6 7 7 15,0 0-15-15,0 4-31 0,-7 3-11 16,-6-3-11-16,6 0-14 16,-13-4-13-16,13-7-110 0,7-4-146 15,13-8-237-15,46-40-384 16</inkml:trace>
    <inkml:trace contextRef="#ctx0" brushRef="#br0" timeOffset="86408">18053 2091 1993 0,'79'-11'250'0,"6"-4"-98"15,0 4-74-15,7-4-50 0,0 4-51 16,14-4-276-16,-8 4-337 16</inkml:trace>
    <inkml:trace contextRef="#ctx0" brushRef="#br0" timeOffset="87230">17724 1090 1514 0,'-39'11'235'0,"6"0"30"16,0 4-47-16,33-15-99 15,-39 29-56-15,39-29 10 0,-27 33-5 16,27-33-21-16,-6 37-4 15,6-37-21-15,6 34 14 16,-6-34-11-16,0 0-14 0,40 22 4 16,-40-22-15-16,33 7 12 15,-1-11-20-15,-32 4 5 0,33-25-26 16,-33 25 17-16,27-45-12 16,-14 8-7-16,-7 4 25 15,-12 0 14-15,6 33-11 0,-20-30 8 16,20 30-15-16,-46-11 15 15,7 19 5-15,-7 10 9 0,0 12 9 16,0 7 30-16,0 7-3 16,0 4-6-16,0 7-14 15,6-3 17-15,-6 7-8 0,7-7-6 16,6-8-3-16,33-44 35 16,-46 56-3-16,46-56 6 0,0 0 0 15,-46 44 18-15,46-44-23 16,0 0-38-16,-53 18-14 0,53-18 5 15,0 0 1-15,-52-14-17 16,52 14-1-16,-40-52 4 0,21 0-13 16,5-7-4-16,8-4-4 15,19-7 5-15,0 4 2 16,7 3-31-16,0 7-51 0,6 12-35 16,-6 3-88-16,-20 41-199 15,13-33-328-15,-13 33-106 16</inkml:trace>
    <inkml:trace contextRef="#ctx0" brushRef="#br0" timeOffset="87646">16436 861 1260 0,'0'0'302'16,"-13"48"-2"-16,6 0-24 0,7-4-67 16,0-3-32-16,-6 3-56 15,-7-3-38-15,0 3-25 0,-20-3-9 16,-7 3-18-16,-6-11-35 16,-6 0 1-16,-1-10 11 0,1-9 0 15,6-6-23-15,6-5-24 16,40-3-18-16,-39-22-22 0,39 22-33 15,-20-44 43-15,13 7 30 16,7 37 9-16,14-37 13 0,-14 37 9 16,0 0 12-16,0 0-9 15,0 0-1-15,39-7 39 16,-39 7-13-16,0 0 26 16,33 51 34-16,-20-3 11 0,-13-3-9 15,-13-1-25-15,-20 0-21 16,-13 4-8-16,-13-3-31 0,-13-5-131 15,-7-6-225-15,0-8-352 16,0-15-93-16</inkml:trace>
    <inkml:trace contextRef="#ctx0" brushRef="#br0" timeOffset="87839">16370 643 2101 0,'60'-19'234'15,"5"-3"-35"-15,14 3-106 0,7-3-27 16,-8 4-21-16,-12 3-163 16,-7-3-344-16,-13 7-309 0</inkml:trace>
    <inkml:trace contextRef="#ctx0" brushRef="#br0" timeOffset="88087">15516 258 2192 0,'0'0'74'0,"0"0"152"16,0 30-26-16,13 22-90 0,0 18-40 16,7 15-30-16,0 11-17 15,-7 7-19-15,-6 4-11 16,-14-3-106-16,-19-4-180 0,-14-4-300 16,-6-15-171-16</inkml:trace>
    <inkml:trace contextRef="#ctx0" brushRef="#br0" timeOffset="88650">14951 894 1849 0,'0'0'211'0,"0"0"43"16,0 0-78-16,13 55-77 15,-13-3-36-15,7-4-46 0,-14-4 11 16,1-7-6-16,-14 0-22 16,20-37 0-16,-33 41-9 0,33-41-10 15,-53 29-50-15,14-14-61 16,39-15-15-16,-46-15 28 0,46 15-10 16,-39-51 8-16,12-1 41 15,14-3 37-15,7 3 14 0,6 11-4 16,0 41 20-16,0-40 19 15,0 40-13-15,0 0-2 16,0 0 27-16,0 0 39 16,0 0-5-16,6 36 8 0,1 5 39 15,-14 7-1-15,1 0-23 16,-8 0-25-16,8-3-3 0,6-45-8 16,-26 55-7-16,26-55-28 15,-40 48-13-15,40-48 9 0,-46 26 11 16,46-26-8-16,0 0-12 15,-46-8 7-15,46 8-47 0,-26-51-49 16,13-5-46-16,6-6 62 16,7 6 26-16,7 8 40 15,-7 11 62-15,0 37-10 0,0 0-7 16,0 0 69-16,0 0 56 16,0 0 34-16,-40 44-38 15,-6 8-62-15,0 4-24 0,-6-1-23 16,-7 8-32-16,-7-8-8 15,0-7-6-15,0-3-204 0,7-8-294 16,13-12-203-16</inkml:trace>
    <inkml:trace contextRef="#ctx0" brushRef="#br0" timeOffset="88839">14780 247 2242 0,'0'0'231'16,"40"-7"-20"-16,-40 7-94 15,0 0-46-15,0 0-56 16,0 0-72-16,0 0-212 0,0 0-318 16,13 55-187-16</inkml:trace>
    <inkml:trace contextRef="#ctx0" brushRef="#br0" timeOffset="89006">14235 1703 2375 0,'0'0'324'0,"59"44"-64"0,7-22-108 15,6-14-62-15,7-4-53 16,0-12-88-16,-7 1-263 0,-13-4-503 15</inkml:trace>
    <inkml:trace contextRef="#ctx0" brushRef="#br0" timeOffset="89291">13413 768 2363 0,'0'0'266'0,"7"37"67"16,-14 11-53-16,-19 11-53 15,-7 4-57-15,-13 7-59 16,-6 0-53-16,-1 1-32 0,1-1-13 15,-1-4-11-15,0-7-45 16,-6-7-147-16,13-11-159 0,46-41-262 16,-59 33-297-16</inkml:trace>
    <inkml:trace contextRef="#ctx0" brushRef="#br0" timeOffset="89534">12921 15 1464 0,'0'0'13'16,"0"0"369"-16,-20 40-78 15,7 27-99-15,6 18-72 0,1 14-51 16,6 12-25-16,6 4-22 15,7-1-15-15,-6-3-28 0,6-7-85 16,-13-8-284-16,-7-15-310 16</inkml:trace>
    <inkml:trace contextRef="#ctx0" brushRef="#br0" timeOffset="90310">12454 794 756 0,'0'0'-15'15,"0"0"66"-15,0 0 26 16,0 0 35-16,0 0 32 15,0 0 64-15,0 0 26 0,0 0-3 16,0 0-112-16,-39 0-58 16,39 0-28-16,-20-44-26 0,7-8-7 15,13 0-21-15,6 1-7 16,1 6 16-16,6 8 24 0,-13 37-4 16,0 0-17-16,39-26 12 15,7 23-10-15,-13 21-2 0,-33-18 31 16,46 59-17-16,-19-3-19 15,-8-1 4-15,-12-3 19 16,-1-8 0-16,-6 1-9 16,-13-1 7-16,-6-3-15 0,19-41 8 15,-66 48 5-15,0-15 9 16,-6-7-9-16,-7-4 14 0,-6-7-13 16,-1-8-6-16,1-3-5 15,-1-4-14-15,7-11 6 0,1-4 13 16,5-7 0-16,1-8 0 15,6 1 2-15,14-12 12 0,6 4-14 16,19-4-11-16,8 1 6 16,19-5-9-16,6 5 14 15,21 6-16-15,-1 1 20 16,13 11-19-16,1 7 10 0,6 4 18 16,-7 11-6-16,-39 0-7 15,40 22 7-15,-40-22-7 0,26 45 0 16,-13-1 10-16,-20 8 11 15,-12-1 5-15,-8 5 39 0,-12 3 21 16,-7 7 30-16,-13 1 16 16,0 3 14-16,-7-3-26 0,0 3-18 15,1 4-10-15,-1-4-14 16,7 0 0-16,13 4 1 0,6 0-11 16,14-4-18-1,13-3 18-15,13-1-1 0,20-7 22 16,12 0-12-16,28-7-11 15,18-8-26-15,14-14-18 0,14-8-3 16,12-7-14-16,-6-8 3 16,-1-7-11-16,-6-11-86 0,-6-4-158 15,-7-10-213-15,-20-9-406 16</inkml:trace>
    <inkml:trace contextRef="#ctx0" brushRef="#br0" timeOffset="90494">12231 1551 2315 0,'0'0'233'0,"0"0"27"0,0 0-99 16,0 0-77-16,0 0-44 15,0 0-27-15,0 0-198 0,0 0-363 16,0 0-401-16</inkml:trace>
    <inkml:trace contextRef="#ctx0" brushRef="#br0" timeOffset="91026">10621 450 1359 0,'0'0'137'0,"0"0"-50"16,0 0 90-16,0 0 58 15,-20 52-108-15,13 7-18 0,7 0-3 16,-6-3-35-16,6-4-23 16,0-4-38-16,-7-4 21 15,-6-11 5-15,13-33-36 0,-13 37 4 16,13-37 14-16,-33 22-9 15,33-22-9-15,-39-3 7 0,6-8 5 16,6-12-17-16,27 23 23 16,-46-44 60-16,14 11 22 15,-1 3-8-15,33 30 23 0,-33-29-10 16,33 29-34-16,0 0-35 16,-40 0 24-16,1 18-8 0,6 12-27 15,7 7-4-15,6-4-5 16,0 8-11-16,7-5-11 15,0-2-47-15,13-34-229 0,-6 48-321 16,6-48-241-16</inkml:trace>
    <inkml:trace contextRef="#ctx0" brushRef="#br0" timeOffset="91207">10312 1348 2818 0,'33'33'398'0,"-33"-33"9"16,0 0 11-16,0 0-73 16,0 0-154-16,0 0-92 0,0 0-38 15,0 0-68-15,0 0-258 16,0 0-169-16,0 0-177 0,0 0-473 16</inkml:trace>
    <inkml:trace contextRef="#ctx0" brushRef="#br0" timeOffset="96727">9050 347 1008 0,'0'0'185'0,"0"0"-17"16,0 0-45-16,0 0-79 0,0 0-8 15,0 0 108-15,0 0 25 16,0 0-43-16,33 41-29 0,-13-4 7 15,-1 0 23-15,1 3-6 16,0 5-47-16,-1-1-18 0,1 0 0 16,0 4-23-1,0-3 43-15,-1 3-42 0,-6-11-10 16,1-4 22-16,-1-4 2 16,-13-29 8-16,0 37-26 0,0-37 8 15,-27 37-14-15,-5-15-15 16,-21-3-1-16,-6-8-3 0,-7-7 2 15,-6-4-11-15,0-4-5 16,6-7 9-16,0-4-8 0,7-7-2 16,13-8-16-16,0-10 1 15,13-8-19-15,7-8-14 0,6-10 5 16,14 3 3-16,6 4 37 16,6 11 5-16,1 7-12 15,6 12 26-15,-13 29-6 0,0 0-16 16,33-15 16-16,-33 15-6 15,33 18 16-15,-33-18-15 16,26 45 14-16,-13 3-18 0,-13-4 20 16,-7-3 5-16,-12-1-13 15,-1-6 13-15,-13 3-12 0,-6-8 1 16,-14-3 6-16,7-4-20 16,-13-3 20-16,6-5-15 0,1-10 14 15,6-4-14-15,6-7 4 16,1-8 4-16,39 15-43 0,-39-37 25 15,19-4-15-15,7 4 11 16,6 4 12-16,7 33-7 16,-6-29 13-16,6 29-25 0,0 0 30 15,0 0-19-15,0 0 24 16,0 0-3-16,6 40-7 0,-6-3 21 16,0-4-6-16,-6 1 6 15,-8-1-4-15,14-33-11 0,-39 44 4 16,0-14-1-16,-21-8-2 15,-5-4-18-15,6-10 19 0,-7-5-8 16,13-3-13-16,7-7 15 16,7-11-29-16,39 18-16 0,-40-45-17 15,27-3-11-15,7 8 35 16,12 3 2-16,-6 37 29 16,40-37-10-16,-7 15 19 15,-33 22 6-15,59 3-22 0,-20 8 21 16,-39-11 11-16,40 34 8 15,-40-34 5-15,19 48 14 0,-19-8-7 16,-19 1 14-16,-14 3 19 16,-20 1 7-16,-6 3-13 0,-7 3-37 15,-6-3-2-15,0 0-11 16,6-3-12-16,0-5-5 0,7-10-23 16,7-4-194-16,12-4-269 15,40-22-307-15</inkml:trace>
    <inkml:trace contextRef="#ctx0" brushRef="#br0" timeOffset="96959">8123 148 1875 0,'0'0'243'16,"40"-8"10"-16,-1 8-74 16,1 4-78-16,6 11-47 15,6-1-35-15,1 1 1 0,-7-4-31 16,-7 0-249-16,-39-11-391 16,33 15-146-16</inkml:trace>
    <inkml:trace contextRef="#ctx0" brushRef="#br0" timeOffset="97326">7374 524 1602 0,'0'0'262'0,"0"0"11"16,0 0-63-16,0 0-82 0,0 0-20 16,0 0 4-16,0 0 16 15,0 0-23-15,-33-11 11 0,33 11-26 16,0 0 0-16,-32 0-41 16,-1 8-19-16,0 3-3 0,-13 15-1 15,-7 11 29 1,-6 11-8-16,-7 7 14 0,-6 12 0 15,-7 3 8-15,0 4-10 16,-6-1-27-16,13 1-7 0,-7-7-21 16,7-12 9-16,-1 1-20 15,8-5-58-15,6-10-133 0,-1-11-192 16,8-12-238-16,-1-3-295 16</inkml:trace>
    <inkml:trace contextRef="#ctx0" brushRef="#br0" timeOffset="97515">6178 1865 2158 0,'92'4'181'0,"14"-8"-67"16,12 1-55-16,13-8-42 0,7 0-4 15,7 0-350-15,-1-4-353 16</inkml:trace>
    <inkml:trace contextRef="#ctx0" brushRef="#br0" timeOffset="99234">5692 761 1675 0,'0'0'318'0,"0"0"-31"16,0 0-54-16,0 0-58 15,0 0-18-15,0 0-18 16,0 0-55-16,0 0-52 16,0 0-6-16,-26-30-15 0,26 30-5 15,-20-33-13-15,7 7 7 16,6-3-8-16,7-8-28 0,7-4-39 16,6-7-44-16,7-4 22 15,6 4 40-15,0 4 31 0,7 11 7 16,-6 3 7-16,5 12 12 15,1 3-6-15,0 11-6 0,-7 12-8 16,-26-8 5-16,40 18 18 16,-40-18-3-16,20 37 6 0,-7-4 8 15,-13-3 9 1,-13 3-8-16,-7 0 0 0,-6 1 8 16,-14 2-11-16,1 1 6 15,-7-7 0-15,-13-4-14 0,-1 0-8 16,8-4 4-16,-1-7-11 15,1-8 17-15,6-7 3 0,13-4 2 16,33 4-14-16,-40-22-3 16,40 22-10-16,-26-37-44 0,6 0-19 15,7-7-7-15,0 3 48 16,13 1 14-16,-6 10 17 0,6 30 7 16,-7-29-4-1,7 29 4-15,0 0 0 0,0 0-14 16,0 0 4-16,0 0 10 15,0 0 10-15,-39-8-1 0,6 8 6 16,0 4-5-16,-7-4-10 16,1 4-5-16,0 3-1 0,-14 11 9 15,-6 1 18-15,-7 3 16 16,0 4-21-16,1 0-3 0,12 0-1 16,7-1-25-16,7-2 27 15,6-5-27-15,33-18 32 0,0 0-26 16,0 0 26-16,-26 33-2 15,26-33-17-15,0 0 20 0,13 30-12 16,-13-30 15-16,46 22-28 16,0-7 13-16,0 0-19 15,0-4 21-15,-7 4-10 0,-6-4 0 16,-33-11-12-16,33 25-1 16,-33-25 13-16,6 26-7 0,-6-26 16 15,-13 34-38-15,13-34 6 16,-39 22-12-16,-7-7 3 15,6-12-7-15,1-3 4 0,0-3 26 16,6-5 21-16,0-7-20 16,33 15-18-16,-40-29-11 0,14-1-1 15,6-7-10-15,1 0 25 16,6 4-4-16,6 4 13 16,7 29 20-16,-13-30-23 0,13 30 20 15,0 0-10-15,0 0 7 16,0 0-6-16,0 0 6 0,-40 0 3 15,40 0 3-15,-26 22-6 16,26-22 3-16,-33 37-1 0,14-7-9 16,19-30 26-16,-20 37-15 15,20-37-11-15,-26 33 25 0,26-33-22 16,0 0 18-16,-14 29-17 16,14-29-5-16,0 0 27 0,0 0 6 15,0 0-45 1,0 0 32-16,0 0-31 0,-32-3 37 15,32 3-18-15,-33-26 4 16,13-4-23-16,0 1 3 0,7-8 25 16,0 0-17-16,6 4 14 15,1-1-16-15,-1 8-6 0,7 26 27 16,7-33-22-16,-7 33 21 16,0-33-10-16,0 33-3 0,0 0-1 15,0 0-12-15,0 0 28 16,6-30-12-16,-6 30 8 0,0 0-20 15,0 0 22-15,0 0-29 16,0 0 33-16,0 0-32 16,0 0 18-16,0 0-9 0,0 0 13 15,0 0-4-15,0 0-18 16,0 0 29-16,0 0-22 0,0 0-5 16,0 0 33-16,0 0-21 15,0 0 7-15,0 0-11 16,7 34 20-16,-7-34-7 0,7 40-23 15,-7-10 27-15,0-30-2 16,0 41-13-16,0-8 24 0,0-4-23 16,-7 1 27-16,0 3 7 15,-6 0 37-15,-13 4 52 16,0 4-18-16,-14-8 17 0,1 4-2 16,-7-4-19-16,-20-3 18 15,0-4-32-15,-12-8 2 0,-8-3-33 16,-12-8 8-16,-1-3 13 15,-6-8-31-15,6-3 2 0,1-4-19 16,12-11 2-16,14 0-3 16,6-8-14-16,7-7 7 0,7 0-19 15,12 0 8-15,14 0-9 16,6 4 4-16,7 4-16 0,6-5-49 16,14 5-95-1,-7 29-241-15,39-41-351 0,7 15-189 16</inkml:trace>
    <inkml:trace contextRef="#ctx0" brushRef="#br0" timeOffset="99403">4174 1352 2250 0,'0'0'288'0,"0"0"26"16,0 0-60-16,0 0-132 15,0 0-58-15,0 0-235 16,0 0-313-16,0 0-435 0</inkml:trace>
    <inkml:trace contextRef="#ctx0" brushRef="#br0" timeOffset="99615">3379 447 2093 0,'0'0'198'0,"53"-22"34"16,-1 3-54-16,7 4-98 16,7 4-35-16,6 4-25 0,-6 3-83 15,0 0-242-15,-14 4-381 16,-12 0-171-16</inkml:trace>
    <inkml:trace contextRef="#ctx0" brushRef="#br0" timeOffset="100447">2104 66 2009 0,'0'0'172'16,"0"0"-29"-16,0 0-67 15,0 0-46-15,0 0 19 0,0 0 36 16,0 52-53-16,7 7-13 16,-1 8 21-16,1 6 20 0,-1-2-18 15,-12-1-13-15,-1 0 5 16,-6-3-9-16,-13-8-1 15,-7-8-7-15,-6-6-13 16,-7-5 2-16,0-10-3 0,0-12-12 16,6-7 19-16,1-7-28 15,6-8 8-15,33 4 0 0,-40-33-35 16,8 0 18-16,18-8 15 16,1 1-5-16,7 10 23 0,6 30-20 15,-7-26 17-15,7 26-3 16,0 0-9-16,0 0 15 0,0 0 1 15,0 0-1-15,-6 41 19 16,6-4-8-16,-7 4-4 0,0-5 18 16,-6 1-23-16,0 0 14 15,-7-3-7-15,-6-1-20 16,26-33 13-16,-39 33-23 0,6-11-12 16,0-11-2-16,33-11-24 15,-33 0-1-15,33 0-43 0,0 0-24 16,-39-51 13-16,19-5 19 15,7 4 61-15,13 4 7 0,0 8 6 16,0 40 15-16,0 0-23 16,0 0 25-16,0 0 2 15,0 0-22-15,0 0 29 0,0 0-16 16,0 0 9-16,20 52 24 16,-7-12 0-16,-13-40-1 15,-7 52 5-15,7-52-21 0,-6 41 31 16,6-41-5-16,-27 36-26 15,27-36 6-15,-46 23-22 0,46-23 28 16,-46 7-10-16,7-11-13 16,39 4-4-16,-53-37-22 0,20-7 26 15,7-4-23-15,6 0 14 16,7 7 11-16,13 41-23 0,0-37 28 16,0 37-7-16,0 0-15 15,0 0 32-15,0 0-14 0,0 0 28 16,0 0 1-16,0 0-3 15,0 48 25-15,-6-3 16 0,-7-5-1 16,-7 1-9-16,-13 3-29 16,-13-3-9-16,-7 0-49 15,-12-4-130-15,-1-8-192 16,0-3-287-16,1-11-51 0</inkml:trace>
    <inkml:trace contextRef="#ctx0" brushRef="#br0" timeOffset="100635">1348 162 2222 0,'0'0'168'0,"27"-3"38"0,-27 3-55 15,0 0-87-15,0 0-32 16,0 0-101-16,0 0-266 0,0 0-304 15,26 48-151-15</inkml:trace>
    <inkml:trace contextRef="#ctx0" brushRef="#br0" timeOffset="100795">691 1625 1838 0,'0'0'186'0,"59"15"-41"16,14-22-79-16,12-8-33 0,14-7-114 16,6-8-279-16,7-3-238 15</inkml:trace>
    <inkml:trace contextRef="#ctx0" brushRef="#br0" timeOffset="101015">3011 0 1574 0,'0'0'174'0,"0"0"-3"16,0 0-65-16,0 0-43 15,-46 18-29-15,-7 1-25 0,-6 7-4 16,-26 3-36-16,-20 8-246 15,-33 4-169-15,-20-1-50 0</inkml:trace>
    <inkml:trace contextRef="#ctx0" brushRef="#br0" timeOffset="101426">1 772 614 0,'0'0'280'16,"0"0"74"-16,-6 37 4 0,6-37-63 16,6 33-15-16,-6-33-20 15,0 0-61-15,13 33-26 16,-13-33-64-16,0 0-14 0,0 0-29 15,40 30-29-15,-40-30 7 16,0 0-14-16,0 0-9 16,0 0 36-16,0 0 20 0,0 0 51 15,0 0 25-15,0 0-50 16,0 0-54-16,0 0 4 0,0 0 2 16,0 0 2-16,0 0-15 15,0 0-31-15,0 0-8 0,0 0 3 16,0 0-24-16,0 0 11 15,0 0 3-15,0 0-22 0,0 0-29 16,26 41-124-16,0-8-101 16,7 0-165-16,-33-33-291 15,66 30-150-15</inkml:trace>
    <inkml:trace contextRef="#ctx0" brushRef="#br0" timeOffset="102874">2236 170 212 0,'0'0'97'16,"0"0"28"-16,0 0-4 16,0 0-5-16,46 18 1 15,0-10 0-15,6-5-23 0,7-3 16 16,14-3-19-16,5-5-10 16,8-3 1-16,6 0 43 15,6 0-54-15,1-4-71 0,-7 0 25 16,-13 1-23-16,-7-1 18 15,-19 4 1-15,-14 0-8 0,-39 11 15 16,0 0-22-16,0 0 4 16,0 0-8-16,0 0 1 0,0 0 16 15,0 0-34-15,0 0 28 16,-46-11-3-16,0 7-8 16,46 4-32-16,-46 0 13 0,46 0 8 15,-46 0 13-15,7 4 0 16,39-4-4-16,-53 3 16 0,14 8-7 15,-1 0-5-15,1 0-26 16,6 4 0-16,-6 4 19 16,-7-1 19-16,-7 4-19 0,0 4 26 15,-12 4-31-15,-1-4 18 16,-6 0-27-16,-7-4 21 0,7 0-1 16,-1-4 0-16,8-3 10 15,5-4 6-15,21-7-27 0,39-4 5 16,-39 4 28-16,39-4-12 15,0 0-3-15,0 0 20 16,0 0-27-16,0 0 8 0,0 0-11 16,0 0 4-16,19-30-4 15,14 8 6-15,0 3-6 0,20 1 19 16,6-1-13-16,13-6 19 16,0 2 3-16,20-2 22 15,0 2 1-15,7 5-29 0,-7-1-18 16,-7 1-12-16,-6 3 17 15,-20 4-9-15,-13 0 10 0,-46 11 20 16,46-7-28-16,-46 7 0 16,0 0 1-16,0 0-7 15,0 0 13-15,0 0 6 0,0 0-2 16,0 0-3-16,0 0-10 16,-39 3 6-16,-1 1-6 15,-6 3-11-15,-13 1-13 0,-6-1 24 16,-14 1-4-16,0-1 7 15,-7 4 0-15,8 4 28 0,-1-8-42 16,13 4 11-16,13-3-19 16,14-1 19-16,39-7 4 0,-33 4-11 15,33-4 22-15,0 0-20 16,0 0 8-16,0 0-7 16,0 0 13-16,0 0-20 0,40-11 11 15,-1-4-24-15,7 4-130 16,0-4-196-16,7 0-160 0</inkml:trace>
    <inkml:trace contextRef="#ctx0" brushRef="#br0" timeOffset="106495">25715 3886 1049 0,'0'0'212'15,"0"0"3"-15,0 0-126 16,0 0-34-16,0 0-22 0,0 0-10 16,0 0 71-16,0 0 13 15,6 41 12-15,8 3-16 0,5 4-6 16,1 0-21-16,19 8-37 15,-6-1 8-15,7-3-37 16,-7-4-3-16,-7-4 1 0,7-7-8 16,-14-3 26-16,-19-34-9 15,7 29 8-15,-7-29 15 0,0 0-30 16,-46 33-19-16,-13-14 19 16,0-15-2-16,-7-4-11 15,-6-8-15-15,-1-7 2 0,1-3-3 16,6-8-1-16,7-4 28 15,0-3-12-15,20-7-15 0,6-5 19 16,7-3 5-16,6 4-17 16,13 7-13-16,7 0 9 0,0 37 6 15,7-33 24-15,-7 33-14 16,0 0-4-16,0 0 7 16,33 0-3-16,-33 0-8 0,0 0 8 15,39 48 7-15,-13-4-19 16,-19-3 30-16,-7-41-13 0,0 44-23 15,0-44 28-15,0 44 10 16,0-44-14-16,-13 30-6 16,13-30 13-16,0 0-17 0,-40 22-7 15,40-22 30-15,-59 0-15 16,13-4-41-16,7-10-14 0,-7-5 7 16,46 19 5-16,-40-40 11 15,40 40 11-15,-39-45 27 0,39 45-26 16,0 0 7-16,-33-33 29 15,33 33-25-15,0 0-6 0,0 0 1 16,0 0 29-16,0 0-27 16,0 0 18-16,0 0 4 0,0 0-17 15,0 0 3 1,0 0 8-16,0 0-11 0,0 0 26 16,0 0 12-16,0 0-9 15,33 37-4-15,-33-37 13 0,0 0-24 16,0 0 10-16,0 37-5 15,0-37-26-15,0 0 7 0,0 0 24 16,0 0-21-16,-13 37 0 16,13-37 39-16,0 0-24 0,0 0-11 15,-26 33 10-15,26-33-6 16,0 0-15-16,0 0 17 0,-46 19-7 16,46-19 0-16,-46 11-9 15,46-11 6-15,-46 3 13 16,0 1-24-16,13 0 2 15,33-4 22-15,-66-4-13 0,33 0 0 16,-6 1 16-16,39 3-9 16,-40-4-24-16,40 4 28 0,0 0-21 15,-39-4 10-15,39 4 8 16,0 0-16-16,0 0 8 0,0 0 11 16,0 0-20-16,0 0 12 15,0 0-10-15,0 0-6 0,0 0 29 16,0 0-24-16,0 0 8 15,0 0 17-15,0 0-9 16,0 0-14-16,0 0 6 0,0 0 8 16,0 0-28-16,0 0 25 15,20-40-2-15,-20 40-14 0,32-37 17 16,-32 37-6-16,46-37-16 16,-6 7 16-16,-1-3 14 0,-39 33-29 15,46-41 15-15,0 8 8 16,-13 7-26-16,-33 26 2 0,46-33 32 15,-13 7-16-15,-33 26-6 16,46-22-8-16,-46 22 29 16,39-11-22-16,-39 11 0 0,40-8 2 15,-40 8 13-15,39 4-8 16,-39-4-11-16,0 0 28 16,0 0-17-16,33 44 12 0,-13-7-2 15,-20-37-10-15,20 52 6 16,-14-11 18-16,-6-8-15 0,7 4-9 15,-1-8 8-15,-6-29-3 16,0 34-5-16,0-34 0 0,0 0 4 16,20 33 0-16,-20-33 10 15,0 0-2-15,0 0 8 0,0 0 2 16,0 0-2-16,0 0 0 16,0 0 8-16,0 0 17 15,0 0 4-15,0 33-22 16,0-33 9-16,0 0-11 0,-20 37-14 15,20-37 9-15,-33 26-2 16,33-26-5-16,-39 22-13 0,6-11 24 16,-6-7-19-16,-1 0-3 15,-19-4-2-15,7-4 14 0,-14-7-18 16,-6 3 4-16,-7-3 9 16,0-3-9-16,0-5-3 0,7 1 3 15,6-12 8-15,13 1-11 16,-6-12-13-16,20 8 12 0,39 33 8 15,-53-56 1-15,53 56-15 16,-33-55 7-16,7 18 13 0,26 37-10 16,0 0-9-16,0 0-3 15,0 0 8-15,0 0 19 16,0 0-15-16,0 0 0 16,0 0 6-16,13 44-15 0,-6-7 9 15,-7-37 8-15,13 45-14 16,-13-45 12-16,7 44 2 0,-7-44 2 15,6 37 3-15,-6-37 12 16,0 0-4-16,-6 40-2 0,6-40 7 16,0 0-7-16,0 0-14 15,-46 37 2-15,-7-14 2 0,7-9-9 16,0-3 0-16,-7 0 4 16,1-11 5-16,-1 0-18 15,1-7 13-15,-7 0 2 0,-1-8 1 16,8-4-14-16,-1-3-1 15,7-4 11-15,46 26-13 0,-52-48-1 16,19 4 3-16,33 44 8 16,-20-48-27-16,20 48 5 0,0-44 27 15,0 44-10-15,0 0 5 16,0 0-4-16,53-19-5 16,-7 23 9-16,-46-4 0 0,52 22 0 15,-52-22-7-15,46 44 15 16,-46-44-13-16,33 45 12 15,-33-45 6-15,0 0-6 0,0 0-7 16,26 44 11-16,-26-44-8 16,0 0 8-16,0 0-11 0,0 0 8 15,0 0 4-15,0 0-17 16,0 0 5-16,0 0 8 0,-46 19-18 16,46-19 2-16,0 0 12 15,-52 11-4-15,52-11-6 0,0 0 12 16,-53 14-15-16,53-14 9 15,0 0 9-15,0 0-9 0,-46 30-3 16,46-30 12 0,-39 33 0-16,39-33-16 0,-59 37 20 15,0-7-1-15,-1-1-17 16,1-3-2-16,0-4 11 0,-7-3 10 16,7-4-21-16,0-4-149 15,0-8-169-15,6-3-141 0,53 0-198 16,-59-11-37-16</inkml:trace>
    <inkml:trace contextRef="#ctx0" brushRef="#br0" timeOffset="106819">24532 3325 1046 0,'39'7'285'16,"14"-7"13"-16,19-3-66 0,7-1-73 15,13 4-47-15,13 0-73 16,-6 0-11-16,-7 0-1 0,-7 4-11 16,-19-1-13-16,-20 1-38 15,-46-4-196-15,0 0-226 0,0 0-158 16</inkml:trace>
    <inkml:trace contextRef="#ctx0" brushRef="#br0" timeOffset="107171">23297 3964 1334 0,'0'0'318'0,"0"0"-38"0,0 0-94 15,0 0-96-15,0 0-34 16,0 0-21-16,0 0 35 0,-66-18-48 16,20 10 6-16,46 8 31 15,-59 8-5-15,6 6 60 0,1 16 47 16,-14 10-22-16,0 5-28 16,0 10 3-16,-6 1-19 15,-7 6-13-15,7-2-10 0,-7-1-19 16,7 0-19-16,-7-7-11 15,13-4-13-15,7-11-5 0,0-8-90 16,13-3-148-16,46-26-220 16,-66 22-272-16,20-7-148 0</inkml:trace>
    <inkml:trace contextRef="#ctx0" brushRef="#br0" timeOffset="107352">22475 4851 1401 0,'92'7'299'0,"13"-3"-29"16,7-4-107-16,-7 0-101 0,0 3-24 16,-6 1-70-16,-14 0-310 15,-19 0-287-15</inkml:trace>
    <inkml:trace contextRef="#ctx0" brushRef="#br0" timeOffset="108131">21627 3074 1621 0,'33'-30'341'0,"0"8"0"16,0 11-108-16,6 11-100 16,1 7-59-16,-1 12-15 15,-6 7-36-15,-7 7-1 0,-6 4-9 16,-7 0-98-16,-19 7-258 15,-7 0-369-15</inkml:trace>
    <inkml:trace contextRef="#ctx0" brushRef="#br0" timeOffset="110555">17987 3358 1609 0,'13'-29'338'0,"-13"29"-41"15,0 0-104-15,0 0-101 0,33-30-36 16,0 19-28-16,-33 11-14 15,39 11 13-15,-6 4-24 0,-33-15-1 16,26 37-7-16,-19 0-128 16,-7 0-209-16,-20 0-289 15,-13 3-94-15</inkml:trace>
    <inkml:trace contextRef="#ctx0" brushRef="#br0" timeOffset="112815">12507 3425 1451 0,'59'3'339'16,"6"-3"-61"-16,-5-3-123 16,-1-9-67-16,0 5-68 0,-7-4-17 15,-12 4-300-15,-40 7-340 16</inkml:trace>
    <inkml:trace contextRef="#ctx0" brushRef="#br0" timeOffset="113962">13078 2612 1151 0,'-26'52'39'0,"-40"7"100"0,-26 11-36 15,-19 7-71-15,-21 5 9 16,-12 6-19-16,-1-3-19 0,-6-3-248 16,0-5-180-16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03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83DFD2-9379-4AEC-B885-420B33D65BC8}" emma:medium="tactile" emma:mode="ink">
          <msink:context xmlns:msink="http://schemas.microsoft.com/ink/2010/main" type="inkDrawing" rotatedBoundingBox="27763,6182 31136,6192 31131,7758 27758,7748" shapeName="Other"/>
        </emma:interpretation>
      </emma:emma>
    </inkml:annotationXML>
    <inkml:trace contextRef="#ctx0" brushRef="#br0">3353 788 842 0,'0'0'240'0,"19"-37"69"0,-19 37-31 16,0 0-53-16,0 0-82 15,0 0-76-15,0 0-13 16,0 0 15-16,0 0 66 0,0 0 64 16,0 0-43-16,-19 51-32 15,-8 8-25-15,-6 4-22 0,1 7-25 16,-8 1-25-16,7-5-19 15,-13 1 9-15,13-5 2 0,-19 1-15 16,12-11-18-16,-12-4-209 16,-1-15-175-16,7-7-235 0,-6-7-127 15</inkml:trace>
    <inkml:trace contextRef="#ctx0" brushRef="#br0" timeOffset="405">2754 928 854 0,'0'0'182'0,"0"0"69"15,0 0-43-15,0 0-17 0,0 0-26 16,-27 37-30-16,27-37-65 15,-52 18-54-15,-1-10 6 0,1-8-14 16,6 0-1-16,0-8 21 16,46 8-19-16,-40-14 42 15,40 14-16-15,0 0-29 0,-6-48 17 16,25 11-13-16,14 3-26 16,33 12 12-16,-14 7-12 0,1 8 28 15,6 11-18-15,-19 7 39 16,-40-11 54-16,39 33 15 0,-26 8 10 15,-26 7 6-15,-13 3-2 16,-20 9-23-16,-20-1-39 0,-19 3-19 16,12-10-10-16,-6-4-18 15,1-11-60-15,12-7-172 16,0-4-198-16,7-12-181 16,6-6-14-16</inkml:trace>
    <inkml:trace contextRef="#ctx0" brushRef="#br0" timeOffset="956">2228 510 1149 0,'0'0'226'16,"0"0"95"-16,0 0 6 15,0 0-56-15,-46 60-57 0,0-5-57 16,0 4-50-16,0-7-35 15,-7-4-41-15,-12-4-14 0,-14-3-3 16,-7-12 2-16,-13-6-19 16,0-9-3-16,7-10 6 0,13-4 15 15,14-7-8-15,12-12-12 16,53 19-11-16,-59-44 24 0,59 44-1 16,-40-59-3-16,40 59-9 15,-26-48 2-15,26 48 0 0,0 0 6 16,0 0-6-1,0 0 0-15,0 0 3 0,0 0 5 0,0 0 8 16,20 62 19-16,-14-6 20 16,1 7 10-16,-14 0 12 15,1 7-6-15,-1 0-2 16,-12 0 0-16,-1-3 16 0,0-5-38 16,-6-6 7-16,-7-8-10 15,-6-8-1-15,-21-6-16 0,-5-12-15 16,-14-7-6-16,0-12-3 15,-6-3 4-15,-8-11 12 0,1-7-20 16,13-12 0-16,0-3 8 16,13-8 1-16,0-3-3 0,14-11 2 15,6-1 14-15,13-10-7 16,13-1-9-16,7-3-2 16,20 0 7-16,19-4-5 0,20-4-10 15,26 4-17-15,20 4-95 16,7 4-117-16,6 3-212 0,0 0-349 15,1 8-138-15</inkml:trace>
    <inkml:trace contextRef="#ctx0" brushRef="#br0" timeOffset="1208">1346 230 1850 0,'46'-63'252'0,"-13"19"60"0,-33 44-27 16,59-49-94-16,0 16-76 15,1 11-30-15,5 11-5 0,-5 4-31 16,0 7-25-16,-21 7-24 16,-39-7 3-16,0 0 4 0,0 0 10 15,39 59-17-15,-32-3-59 16,-27-5-190-16,-13 1-196 0,-19 0-237 15,-20 3-76-15</inkml:trace>
    <inkml:trace contextRef="#ctx0" brushRef="#br0" timeOffset="1549">412 518 1658 0,'0'0'289'16,"0"0"0"-16,40-48-55 0,-40 48-93 15,0 0-60 1,52-22-30-16,-52 22 4 0,0 0-11 16,46-15-21-16,-46 15-1 15,0 0 33-15,0 0 32 0,0 0-32 16,0 0-14-16,0 0-24 15,0 0-17-15,41-56-4 0,-41 56 18 16,0 0 32-16,0 0-13 16,0 0 0-16,0 0-21 0,0 0-12 15,0 0 0-15,0 0 5 16,0 0 1-16,0 0 1 0,0 0-39 16,0 0-165-16,0 0-253 15,-20 56-350-15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05.4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AAC31B-6F5A-4438-B2F2-C73A107CB483}" emma:medium="tactile" emma:mode="ink">
          <msink:context xmlns:msink="http://schemas.microsoft.com/ink/2010/main" type="inkDrawing" rotatedBoundingBox="27257,9351 30549,8282 30934,9467 27641,10536" semanticType="callout" shapeName="Other">
            <msink:sourceLink direction="with" ref="{8680B314-DD53-4294-8B6C-D9B350839453}"/>
            <msink:sourceLink direction="with" ref="{D11E739A-F292-4F61-A689-D98152F472C1}"/>
          </msink:context>
        </emma:interpretation>
      </emma:emma>
    </inkml:annotationXML>
    <inkml:trace contextRef="#ctx0" brushRef="#br0">2885 1053 1060 0,'0'0'147'0,"0"0"116"0,0 0 6 15,0 0-40 1,0 0-69-16,-33 44-51 0,1-7-13 0,-14-4-11 16,0-7 5-1,-14 0-12-15,8-4-18 0,-1-3 2 16,7-8 41-16,7-4 18 16,-1-7-5-16,40 0-43 0,-32-15-22 15,32 15-16-15,-20-29-18 16,13-1-8-16,7-7-14 0,13-11 11 15,14-11-6-15,-1-11-28 16,7-8-116-16,0-3-99 16,-7-4-156-16,7 8-219 0,-7 6-136 15</inkml:trace>
    <inkml:trace contextRef="#ctx0" brushRef="#br0" timeOffset="185">2931 417 1165 0,'79'-14'285'16,"0"3"-74"-16,0-4-81 0,-7 7-63 16,-13-3-62-16,-13 8-181 15,-46 3-246-15,27-4-146 16</inkml:trace>
    <inkml:trace contextRef="#ctx0" brushRef="#br0" timeOffset="417">1840 1064 1394 0,'-26'44'309'0,"0"4"29"16,6 4-45-16,-6 3-77 16,6 1-83-16,-6 3-73 15,0-7-31-15,-1-1-10 0,-12-3-14 16,-7-11-176-16,0-7-184 16,0-8-240-16,6-11-70 0</inkml:trace>
    <inkml:trace contextRef="#ctx0" brushRef="#br0" timeOffset="840">1663 743 1352 0,'0'0'196'0,"0"0"20"16,7 48-76-16,-14 0-16 0,-6 0-68 15,-7-4-40-15,0 0 1 16,1-7-14-16,19-37 5 16,-40 41-5-16,40-41 6 0,-52 22-9 15,52-22 14-15,-46-7-8 16,46 7 0-16,0 0-6 0,-40-56 6 16,21 5-9-16,5 2-9 15,8 13 15-15,6 36-3 16,0-37-8-16,0 37-1 15,0 0 31-15,0 0 94 0,-46 25-15 16,0 12 42-16,-7 8 2 16,-6 6 0-16,-20 1-30 0,-13-4-37 15,-6-7-35-15,-7-4-11 16,-1-8-11-16,-5-3-19 0,-1-11 3 16,13-8-8-16,7-7 9 15,14-7 0-15,12 0-16 16,7-4-27-16,19-8-153 0,40 19-145 15,0 0-211-15,-33-33-174 16</inkml:trace>
    <inkml:trace contextRef="#ctx0" brushRef="#br0" timeOffset="1021">184 1681 1111 0,'86'-7'167'0,"19"-8"44"16,7 0-73-16,6-7-63 15,13 3-59-15,1-6-298 0,-14-9-250 16</inkml:trace>
    <inkml:trace contextRef="#ctx0" brushRef="#br0" timeOffset="1229">2563 7 1549 0,'-59'-14'299'15,"-13"17"11"-15,0 19-91 16,-20 15-85-16,-7 8-75 0,-19-1-12 15,-7 4-39-15,-13 0-174 16,-13 0-337-16,-7-4-270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12.4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EF6AE3-0DB5-4AC2-8315-A81223B3B8F8}" emma:medium="tactile" emma:mode="ink">
          <msink:context xmlns:msink="http://schemas.microsoft.com/ink/2010/main" type="inkDrawing" rotatedBoundingBox="28372,10630 31311,10792 31222,12404 28283,12243" semanticType="callout" shapeName="Other">
            <msink:sourceLink direction="with" ref="{8680B314-DD53-4294-8B6C-D9B350839453}"/>
          </msink:context>
        </emma:interpretation>
      </emma:emma>
    </inkml:annotationXML>
    <inkml:trace contextRef="#ctx0" brushRef="#br0">2954 740 1026 0,'0'0'222'0,"0"0"-75"16,0 0-65-16,0 0 37 15,0 0-3-15,-46-11-15 0,0 18-27 16,-7 15 82-16,-12 20 21 16,-1 6-33-16,0 7-23 15,0 1-41-15,14-1-34 0,19-3-18 16,-6-4-19-16,25-4 8 16,1-10-1-16,13-1 9 0,0-33-12 15,13 29-1-15,-13-29-12 16,0 0 8-16,27 8-13 15,-27-8 5-15,33-15 5 16,-33 15-16-16,19-41 11 0,-12 4-5 16,-7 0 10-16,0-3 1 15,-13 7-3-15,13 33-3 0,-27-30 6 16,-12 23-3-16,-7 18-21 16,-7 11 25-16,1 15 3 0,-7 11 44 15,-7 7 4-15,0 8-9 16,1 0-20-16,5 1-4 0,1-9-8 15,7-3-5 1,6-12 26-16,13-6 19 0,33-34 1 16,-40 26 18-16,40-26 24 15,0 0-33-15,0 0-26 0,0 0-6 16,-13-30-16-16,26-14-6 16,7-8-4-16,20-18-9 0,6-9 0 15,6 2-3-15,-6-8-3 16,20 7-13-16,-20 12-166 15,-7 3-196-15,-6 7-373 0,-7 5-256 16</inkml:trace>
    <inkml:trace contextRef="#ctx0" brushRef="#br0" timeOffset="205">2408 181 1743 0,'0'0'277'0,"7"-41"35"0,-7 41-121 15,0 0-88-15,0 0-49 16,0 0-43-16,0 0 12 0,0 0-167 16,0 0-244-16,0 0-285 15</inkml:trace>
    <inkml:trace contextRef="#ctx0" brushRef="#br0" timeOffset="464">1594 448 1311 0,'0'0'311'16,"0"0"72"-16,0 0-45 0,-20 44-71 15,13 1-84-15,7 10-13 16,0 4-29-16,7 0-49 0,-1 8-29 16,-6-3 13-16,-6 2-23 15,-7-3-12-15,-14-4-11 16,-12 0-26-16,-15-11 1 0,2-3-11 16,-7-9-124-16,-7-6-210 15,7-12-303-15,6-6-260 16</inkml:trace>
    <inkml:trace contextRef="#ctx0" brushRef="#br0" timeOffset="845">1159 48 1325 0,'6'-48'286'0,"-6"48"-35"16,0 0-111-16,0 0 103 0,0 0-19 16,0 0-28-16,0 48-7 15,-6 15-59-15,6 7-63 16,6 11-12-16,1 2-30 0,0 2-19 16,-7-8-3-16,0-3 0 15,0-4-147-15,-14-7-265 0,-5-8-420 16</inkml:trace>
    <inkml:trace contextRef="#ctx0" brushRef="#br0" timeOffset="1368">791 647 1416 0,'0'0'233'15,"0"0"75"-15,0 0-48 0,0 0-86 16,0 0-102-16,0 0-9 16,0 0-24-16,-40 45-18 0,40-45-12 15,-65 40 21-15,6-14-34 16,13-4-1-16,0-7 29 16,0-6-24-16,46-9 0 15,-46 3 3-15,46-3-9 0,0 0 15 16,-40-3-15-16,40 3 18 15,0 0-23-15,0 0 7 0,0 0 20 16,0 0-32-16,0 0 31 16,0 0-28-16,0 0 17 0,0 0 1 15,0 0-15-15,0 0 10 16,0 0 14-16,0 0-25 0,0 0 18 16,0 0-17-16,-39-27 10 15,39 27 32-15,-46-22-43 16,6-1-5-16,40 23 27 15,-52-22-20-15,12 8 9 0,40 14 2 16,-46-12-9-16,7 12 20 16,39 0 0-16,-40 26 95 0,40-26-26 15,-39 52-29-15,19 1 22 16,20-2-25-16,7 1-26 16,13-4 3-16,6 4-27 0,13-8 8 15,7 4-3-15,7-11-23 16,-1-3-88-16,1-12-250 0,-7-8-288 15,0-6-200-15</inkml:trace>
    <inkml:trace contextRef="#ctx0" brushRef="#br0" timeOffset="1536">679 251 1790 0,'0'0'22'0,"0"0"-17"0,0 0 14 16,0 0-12-16,26 53-320 15,-6-9-305-15</inkml:trace>
    <inkml:trace contextRef="#ctx0" brushRef="#br0" timeOffset="1721">245 1499 1998 0,'0'0'189'16,"60"33"1"-16,-1-18-100 16,20 0-34-16,-1-4-26 15,14 0-131-15,0-3-455 16,-19-8-330-16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43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1EA171-7435-488A-BB5E-01E7A6671C9D}" emma:medium="tactile" emma:mode="ink">
          <msink:context xmlns:msink="http://schemas.microsoft.com/ink/2010/main" type="writingRegion" rotatedBoundingBox="18357,11977 27589,11977 27589,14611 18357,14611"/>
        </emma:interpretation>
      </emma:emma>
    </inkml:annotationXML>
    <inkml:traceGroup>
      <inkml:annotationXML>
        <emma:emma xmlns:emma="http://www.w3.org/2003/04/emma" version="1.0">
          <emma:interpretation id="{628C823B-70EB-4BED-9693-C9247660D269}" emma:medium="tactile" emma:mode="ink">
            <msink:context xmlns:msink="http://schemas.microsoft.com/ink/2010/main" type="paragraph" rotatedBoundingBox="18357,11977 25730,11977 25730,13617 18357,13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701227-BF52-4CFB-9695-B2262774CC87}" emma:medium="tactile" emma:mode="ink">
              <msink:context xmlns:msink="http://schemas.microsoft.com/ink/2010/main" type="inkBullet" rotatedBoundingBox="18357,12073 18372,12073 18372,12088 18357,1208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-4834-1063 342 0,'0'0'-83'0,"0"0"-43"16</inkml:trace>
      </inkml:traceGroup>
      <inkml:traceGroup>
        <inkml:annotationXML>
          <emma:emma xmlns:emma="http://www.w3.org/2003/04/emma" version="1.0">
            <emma:interpretation id="{557B2251-D4C0-4016-BA90-1E0EFC5A419B}" emma:medium="tactile" emma:mode="ink">
              <msink:context xmlns:msink="http://schemas.microsoft.com/ink/2010/main" type="line" rotatedBoundingBox="19158,11977 25730,11977 25730,13617 19158,13617"/>
            </emma:interpretation>
          </emma:emma>
        </inkml:annotationXML>
        <inkml:traceGroup>
          <inkml:annotationXML>
            <emma:emma xmlns:emma="http://www.w3.org/2003/04/emma" version="1.0">
              <emma:interpretation id="{9C953752-4C4A-41C9-A1BF-33F4ED971B40}" emma:medium="tactile" emma:mode="ink">
                <msink:context xmlns:msink="http://schemas.microsoft.com/ink/2010/main" type="inkWord" rotatedBoundingBox="25611,12476 25730,12476 25730,13359 25611,13359">
                  <msink:destinationLink direction="with" ref="{040D7F87-C6D7-4D00-B6F2-F59D7166ABDC}"/>
                </msink:context>
              </emma:interpretation>
              <emma:one-of disjunction-type="recognition" id="oneOf1">
                <emma:interpretation id="interp1" emma:lang="" emma:confidence="0.5">
                  <emma:literal>l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-64788">2440-660 929 0,'0'0'174'15,"0"0"10"-15,0 0-55 0,0 0-52 16,0 0 101-16,0 0 111 15,0 0-33-15,-13 44-15 0,6 4-76 16,7 7-54-16,7 8 46 16,-7 4-37-16,13 3-45 15,-6 4-25-15,12 3-25 0,-5-3-12 16,-1-3-10-16,0-12-6 16,-7-8-10-16,7-6-126 0,-6-5-212 15,-7-40-303-15,7 45-132 16</inkml:trace>
        </inkml:traceGroup>
        <inkml:traceGroup>
          <inkml:annotationXML>
            <emma:emma xmlns:emma="http://www.w3.org/2003/04/emma" version="1.0">
              <emma:interpretation id="{0C973C4F-1EEE-403C-9204-8860BA7E7E18}" emma:medium="tactile" emma:mode="ink">
                <msink:context xmlns:msink="http://schemas.microsoft.com/ink/2010/main" type="inkWord" rotatedBoundingBox="23392,12395 24256,13473 23640,13966 22776,1288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020">998 345 857 0,'0'0'259'16,"40"14"113"-16,-40-14-41 16,0 0-81-16,0 0-50 0,0 0-27 15,0 0-14-15,0 0-86 16,0 0-30-16,0 0-3 15,0 0-2-15,0 0-32 16,0 0 5-16,6-40-6 0,-6 40 5 16,0 0 36-16,-26-41-10 15,26 41 22-15,-39-26-10 0,-1 15-4 16,6 7-16-16,34 4-25 16,-39 4 14-16,39-4-26 0,0 0 5 15,-33 0-172-15,33 0-227 16,0 0-321-16,0 0-170 15</inkml:trace>
          <inkml:trace contextRef="#ctx0" brushRef="#br0" timeOffset="-4869">199-738 334 0,'0'0'96'15,"0"0"28"-15,0 0 4 0,0 0-8 16,0 0 21-16,0 0 18 15,0 0 12-15,0 0-46 0,0 0-59 16,0 0-22-16,0 0-31 16,0 0 68-16,0 0 22 0,0 0-53 15,27 37 10 1,-27-37-20-16,13 48 16 0,-7-7-38 16,-6-41-2-16,7 48-13 15,-7-48-12-15,13 44 6 0,-13-44-10 16,13 41-124-16,-13-41-78 15,26 44-32-15,-12-7 47 0,-14-37-9 16,13 44-36-16</inkml:trace>
          <inkml:trace contextRef="#ctx0" brushRef="#br0" timeOffset="-4300">509 82 240 0,'0'0'-55'0,"0"0"-22"15</inkml:trace>
          <inkml:trace contextRef="#ctx0" brushRef="#br0" timeOffset="-3796">417 1 477 0,'0'0'157'0,"0"0"46"0,0 0-27 16,0 0-13-16,0 0 21 15,0 0-51-15,0 0 2 0,0 0-51 16,0 0-16-16,0 0 17 15,0 0-52-15,0 0 15 0,0 0 32 16,0 0-20-16,0 0-15 16,-39 0-25-16,39 0-16 15,-40 0 15-15,40 0-1 16,-47 0 13-16,47 0-6 0,-46 7-11 16,46-7 5-16,-46 12 12 15,46-12 9-15,-46 14-5 0,46-14-29 16,-46 26-3-16,46-26 5 15,-47 33-16-15,47-33 29 0,-33 45 5 16,20-5-5-16,0-10-5 16,13 3 4-16,13-3-13 0,0 3 9 15,-13-33-31-15,40 37 29 16,7-8-26-16,-8-6-90 0,-39-23-206 16,46 18-205-1,-13-10-118-15</inkml:trace>
          <inkml:trace contextRef="#ctx0" brushRef="#br0" timeOffset="-3360">503 90 923 0,'0'0'146'16,"0"0"72"-16,40 3 32 16,-40-3-70-16,0 0-38 0,46 37-9 15,-46-37-50-15,26 52-5 16,1-11-18-16,-8-4 37 16,1 3-21-16,0-6-26 0,-7 2-14 15,1-2-11-15,-1-5 10 16,-13-29-22-16,13 30 5 0,-13-30 2 15,0 0 22-15,0 0-22 16,0 0-12-16,0 0-12 0,-40 15-1 16,0-12 8-16,1-6-7 15,0-8 14-15,-1-1-15 16,14-6 5-16,26 18 0 16,-27-26-5-16,27 26 10 0,-14-33-9 15,14 33 14-15,7-37-6 16,-7 37-7-16,27-33 3 0,6 3-14 15,-33 30-72-15,53-37-110 16,-7 11-135-16,-13 4-153 0,-33 22-75 16</inkml:trace>
        </inkml:traceGroup>
        <inkml:traceGroup>
          <inkml:annotationXML>
            <emma:emma xmlns:emma="http://www.w3.org/2003/04/emma" version="1.0">
              <emma:interpretation id="{E940953C-916C-48AE-9E17-416ACF18B846}" emma:medium="tactile" emma:mode="ink">
                <msink:context xmlns:msink="http://schemas.microsoft.com/ink/2010/main" type="inkWord" rotatedBoundingBox="19158,12006 19191,12006 19191,12021 19158,12021"/>
              </emma:interpretation>
              <emma:one-of disjunction-type="recognition" id="oneOf3">
                <emma:interpretation id="interp7" emma:lang="" emma:confidence="0.5">
                  <emma:literal>.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-168">-4000-1115 509 0,'0'0'41'16,"0"0"-11"-16,-33 0-26 16,33 0-39-16,0 0-78 0,0 0-96 15</inkml:trace>
        </inkml:traceGroup>
        <inkml:traceGroup>
          <inkml:annotationXML>
            <emma:emma xmlns:emma="http://www.w3.org/2003/04/emma" version="1.0">
              <emma:interpretation id="{C83A29CB-4A32-4AE8-9A66-7AFB3C78FB98}" emma:medium="tactile" emma:mode="ink">
                <msink:context xmlns:msink="http://schemas.microsoft.com/ink/2010/main" type="inkWord" rotatedBoundingBox="20289,12010 20315,12010 20315,12025 20289,12025"/>
              </emma:interpretation>
              <emma:one-of disjunction-type="recognition" id="oneOf4">
                <emma:interpretation id="interp12" emma:lang="" emma:confidence="0.5">
                  <emma:literal>.</emma:literal>
                </emma:interpretation>
                <emma:interpretation id="interp13" emma:lang="" emma:confidence="0">
                  <emma:literal>_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:</emma:literal>
                </emma:interpretation>
                <emma:interpretation id="interp1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-380">-2876-1111 330 0,'0'0'11'0,"0"0"-4"15,0 0-27-15,-26 0-76 16</inkml:trace>
        </inkml:traceGroup>
        <inkml:traceGroup>
          <inkml:annotationXML>
            <emma:emma xmlns:emma="http://www.w3.org/2003/04/emma" version="1.0">
              <emma:interpretation id="{89BD249A-54C2-479A-9F14-BAAA37B7B815}" emma:medium="tactile" emma:mode="ink">
                <msink:context xmlns:msink="http://schemas.microsoft.com/ink/2010/main" type="inkWord" rotatedBoundingBox="20892,11943 21707,12281 21621,12488 20806,12150"/>
              </emma:interpretation>
              <emma:one-of disjunction-type="recognition" id="oneOf5">
                <emma:interpretation id="interp17" emma:lang="" emma:confidence="0.5">
                  <emma:literal>..</emma:literal>
                </emma:interpretation>
                <emma:interpretation id="interp18" emma:lang="" emma:confidence="0">
                  <emma:literal>...</emma:literal>
                </emma:interpretation>
                <emma:interpretation id="interp19" emma:lang="" emma:confidence="0">
                  <emma:literal>....</emma:literal>
                </emma:interpretation>
                <emma:interpretation id="interp20" emma:lang="" emma:confidence="0">
                  <emma:literal>l.</emma:literal>
                </emma:interpretation>
                <emma:interpretation id="interp21" emma:lang="" emma:confidence="0">
                  <emma:literal>l...</emma:literal>
                </emma:interpretation>
              </emma:one-of>
            </emma:emma>
          </inkml:annotationXML>
          <inkml:trace contextRef="#ctx0" brushRef="#br0" timeOffset="-560">-1897-1026 355 0,'0'0'42'16,"0"0"-25"-16,0 0-2 0,0 0-90 16</inkml:trace>
          <inkml:trace contextRef="#ctx0" brushRef="#br1" timeOffset="-22580">-2029-838 195 0,'0'0'22'0,"0"0"-22"16,0 0 12-16,0 0-2 16,0 0-10-16,0 0 3 0,0 0-12 15,0 0 13-15,0 0-113 16</inkml:trace>
          <inkml:trace contextRef="#ctx0" brushRef="#br1" timeOffset="-22803">-2312-1159 265 0,'0'0'32'0,"0"0"-6"16,0 0-26-16,0 0 11 16,0 0-11-16,0 0 0 0,20 33 4 15,-7-3-4-15,-13-30 0 16,6 40-5-16,1-6 7 16,0-5-45-16,-7-29-65 15</inkml:trace>
          <inkml:trace contextRef="#ctx0" brushRef="#br1" timeOffset="-22371">-1576-775 295 0,'0'0'86'0,"0"0"-19"0,0 0-21 16,33 0-30-16,-33 0 2 15,0 0-24-15,26 0-28 0,-26 0-120 16</inkml:trace>
        </inkml:traceGroup>
        <inkml:traceGroup>
          <inkml:annotationXML>
            <emma:emma xmlns:emma="http://www.w3.org/2003/04/emma" version="1.0">
              <emma:interpretation id="{6737E718-5A50-46D2-A77E-37963CED4FF0}" emma:medium="tactile" emma:mode="ink">
                <msink:context xmlns:msink="http://schemas.microsoft.com/ink/2010/main" type="inkWord" rotatedBoundingBox="22545,12208 23471,12173 23478,12374 22553,12409"/>
              </emma:interpretation>
              <emma:one-of disjunction-type="recognition" id="oneOf6">
                <emma:interpretation id="interp22" emma:lang="" emma:confidence="0.5">
                  <emma:literal>...0</emma:literal>
                </emma:interpretation>
                <emma:interpretation id="interp23" emma:lang="" emma:confidence="0.5">
                  <emma:literal>: of</emma:literal>
                </emma:interpretation>
                <emma:interpretation id="interp24" emma:lang="" emma:confidence="0.5">
                  <emma:literal>. ...</emma:literal>
                </emma:interpretation>
                <emma:interpretation id="interp25" emma:lang="" emma:confidence="0">
                  <emma:literal>- ...</emma:literal>
                </emma:interpretation>
                <emma:interpretation id="interp26" emma:lang="" emma:confidence="0">
                  <emma:literal>: off</emma:literal>
                </emma:interpretation>
              </emma:one-of>
            </emma:emma>
          </inkml:annotationXML>
          <inkml:trace contextRef="#ctx0" brushRef="#br0" timeOffset="-1504">120-852 562 0,'0'0'188'16,"0"0"30"-16,0 0-47 15,0 0-57-15,0 0-44 0,0 0-17 16,0 0-40-16,0 0 13 16,0 0-15-16,0 0-11 0,0 0 0 15,0 0 9-15,0 0-38 16,0 0 26-16,0 0-22 15,0 0-3-15,0 0-31 0,0 0 16 16,0 0 25-16,0 0 4 16,0 0 17-16,0 0-3 0,0 0 0 15,0 0 0-15,0 0 34 16,0 0-7-16,0 0-32 16,0 0 5-16,0 0 51 0,0 0 74 15,0 0-53-15,0 0-37 16,0 0 2-16,0 0-6 15,0 0 38-15,-13 40-19 0,13-40-4 16,0 0-5-16,0 0-29 16,0 0 7-16,0 0-32 0,33 37 16 15,-33-37-8-15,40 8 5 16,-40-8 0-16,0 0 0 0,39-23 30 16,-39 23-52-16,26-37 34 15,-26 37-9-15,20-48-3 16,-13 8 14-16,-7 40-21 15,-7-37 13-15,7 37-11 0,0 0 46 16,-46-8 38-16,7 16 20 16,39-8-12-16,-53 33-8 0,14-3-26 15,39-30-24-15,-40 40 2 16,40-40 4-16,-26 37 15 0,26-37-29 16,0 0 12-16,13 33-31 15,-13-33 15-15,33 15-22 0,6-7 10 16,-6-8-1-16,0-4-4 15,-7-7 5-15,7 0-11 16,-33 11 11-16,33-26-14 16,-33 26 17-16,20-30-17 0,-20 30 9 15,0 0 7-15,0 0-24 16,0 0 22-16,-40-22-14 0,-6 15 26 16,7 7-20-16,-1 7 23 15,40-7-40-15,-39 8 16 0,39-8 4 16,0 0-67-16,0 0-231 15,0 0-319-15,0 0-95 0</inkml:trace>
          <inkml:trace contextRef="#ctx0" brushRef="#br0" timeOffset="-1320">9-860 676 0,'0'0'-13'0,"0"0"20"0,0 0-44 16,-40-7-129-16</inkml:trace>
          <inkml:trace contextRef="#ctx0" brushRef="#br1" timeOffset="-21976">-275-749 80 0,'33'4'4'0</inkml:trace>
          <inkml:trace contextRef="#ctx0" brushRef="#br0" timeOffset="-1105">-333-871 724 0,'0'0'112'0,"0"0"-33"16,0 0-33-16,0 0-24 15,0 0-16-15,0 0-21 16,0 0-64-16,0 0-76 0,-33 8-48 16,33-8-14-16</inkml:trace>
          <inkml:trace contextRef="#ctx0" brushRef="#br0" timeOffset="-940">-602-834 552 0,'0'0'102'0,"0"0"-25"15,0 0-43-15,-40 0-20 0,40 0-37 16,0 0-134-16,0 0-141 16</inkml:trace>
        </inkml:traceGroup>
      </inkml:traceGroup>
    </inkml:traceGroup>
    <inkml:traceGroup>
      <inkml:annotationXML>
        <emma:emma xmlns:emma="http://www.w3.org/2003/04/emma" version="1.0">
          <emma:interpretation id="{1A6465E1-E9DC-4F52-B492-78326DC353E8}" emma:medium="tactile" emma:mode="ink">
            <msink:context xmlns:msink="http://schemas.microsoft.com/ink/2010/main" type="paragraph" rotatedBoundingBox="25480,13802 27589,13802 27589,14611 25480,14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6FAEAA-C2FA-4D93-A085-6AD6541854CC}" emma:medium="tactile" emma:mode="ink">
              <msink:context xmlns:msink="http://schemas.microsoft.com/ink/2010/main" type="line" rotatedBoundingBox="25480,13802 27589,13802 27589,14611 25480,14611"/>
            </emma:interpretation>
          </emma:emma>
        </inkml:annotationXML>
        <inkml:traceGroup>
          <inkml:annotationXML>
            <emma:emma xmlns:emma="http://www.w3.org/2003/04/emma" version="1.0">
              <emma:interpretation id="{2A667CC2-17EA-4718-98C8-47DBC2E338FF}" emma:medium="tactile" emma:mode="ink">
                <msink:context xmlns:msink="http://schemas.microsoft.com/ink/2010/main" type="inkWord" rotatedBoundingBox="25480,13802 27589,13802 27589,14611 25480,14611"/>
              </emma:interpretation>
              <emma:one-of disjunction-type="recognition" id="oneOf7">
                <emma:interpretation id="interp27" emma:lang="" emma:confidence="0.5">
                  <emma:literal>600</emma:literal>
                </emma:interpretation>
                <emma:interpretation id="interp28" emma:lang="" emma:confidence="0.5">
                  <emma:literal>( 00</emma:literal>
                </emma:interpretation>
                <emma:interpretation id="interp29" emma:lang="" emma:confidence="0.5">
                  <emma:literal>co o</emma:literal>
                </emma:interpretation>
                <emma:interpretation id="interp30" emma:lang="" emma:confidence="0">
                  <emma:literal>. 00</emma:literal>
                </emma:interpretation>
                <emma:interpretation id="interp31" emma:lang="" emma:confidence="0">
                  <emma:literal>r 00</emma:literal>
                </emma:interpretation>
              </emma:one-of>
            </emma:emma>
          </inkml:annotationXML>
          <inkml:trace contextRef="#ctx0" brushRef="#br1" timeOffset="-64444">2854 766 1318 0,'0'0'175'0,"-39"-8"52"0,39 8-31 15,-53-22-71-15,14 0-41 16,39 22-39-16,-53-22-2 0,7 7-9 16,7 4 27-16,-1 11 28 0,7 11-9 15,-6 4 0-15,39-15 37 16,-53 59-18-16,7 0-38 0,14 4-23 15,5 0-19-15,8 3-7 16,12-3-6-16,14-4-3 16,-1-3-10-16,14-12-8 0,6 0-148 15,-26-44-188-15,46 41-161 16,7-8-26-16,-7-14 23 0</inkml:trace>
          <inkml:trace contextRef="#ctx0" brushRef="#br1" timeOffset="-63952">3123 939 744 0,'0'0'139'0,"0"0"-8"16,0 0 17-16,0 0 6 15,0 0 8-15,0 0-18 0,0 0-15 16,0 0-41-16,40 0 7 0,-40 0-3 16,46 26 2-16,-13 4 15 15,6 7 25-15,-6 3-58 16,0 5-30-16,-13-8-13 0,6 3 16 15,-13-3 15-15,0 4-4 16,-13-4-14-16,0-37 3 0,-13 48-22 16,13-48-18-16,-33 44 12 15,-6-10-13-15,6-12-14 0,-7-8 15 16,1-10-6-16,6-4-11 16,-6-7 19-16,6-8-11 0,33 15 2 15,-40-41 2-15,8 1-7 16,12-5 7-16,7-10 2 0,6 0-14 15,7-5-3-15,0 5 19 16,7-4-8-16,12 7-37 16,8 4-78-16,-1 0-88 0,7 7-108 15,6 5-88-15,7 2-87 16,0 5-3-16</inkml:trace>
          <inkml:trace contextRef="#ctx0" brushRef="#br1" timeOffset="-63547">4011 721 1145 0,'46'19'82'0,"-46"-19"184"0,46 22 45 16,-14 0-62-16,-32-22-52 15,53 45-28-15,-7-1-17 0,-7 4-32 16,-12 4-35-16,6 3 1 16,-7-3-29-16,-6 0-8 0,-7-8 7 15,-7 0 2-15,-19-7-32 16,-7 0-7-16,-26-11-11 0,0 4-17 16,-13-12 24-16,7-3-13 15,-7-12-10-15,13-3 17 16,6-7-9-16,40 7-4 0,0 0 13 15,-39-52-12-15,19 8-7 16,20-11 22-16,13-1-10 0,0 1-7 16,14-4 12-16,-1 7-10 15,7 4-11-15,-7 4 7 0,7 7-104 16,-33 37-59-16,39-45-83 0,-39 45-151 16,27-37-149-16,-27 37-14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33.1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225 0 554 0,'0'0'53'15,"0"0"17"-15,0 0 2 0,0 0 57 16,0 0 5-16,0 0-23 16,32 30-7-16,-32-30-17 0,27 41 30 15,-14-8-53-15,-13-33-6 16,13 33-12-16,-13-33 22 15,0 0 9-15,13 33-38 16,-13-33 14-16,0 0-18 0,0 0 15 16,0 0-23-16,0 0-12 15,0 0 19-15,0 0-10 0,-39-7 13 16,12-4 18-16,27 11-25 16,-32-11-9-16,32 11-21 0,-46-4 10 15,6 19 4-15,1 0 10 16,-7 7-21-16,46-22 11 0,-27 48-14 15,8-4-23-15,6 4-140 16,19-7-298-16,7-1-131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33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E237E0-2CA2-4B70-B1C8-9C7CF02F6112}" emma:medium="tactile" emma:mode="ink">
          <msink:context xmlns:msink="http://schemas.microsoft.com/ink/2010/main" type="writingRegion" rotatedBoundingBox="17559,10606 18339,17842 16748,18014 15968,10777"/>
        </emma:interpretation>
      </emma:emma>
    </inkml:annotationXML>
    <inkml:traceGroup>
      <inkml:annotationXML>
        <emma:emma xmlns:emma="http://www.w3.org/2003/04/emma" version="1.0">
          <emma:interpretation id="{09C0942A-BEF8-4EFD-B4E3-62ADF86E5A19}" emma:medium="tactile" emma:mode="ink">
            <msink:context xmlns:msink="http://schemas.microsoft.com/ink/2010/main" type="paragraph" rotatedBoundingBox="17559,10606 18339,17842 16748,18014 15968,10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BB1938-B4D2-4663-81C5-1424BD96104B}" emma:medium="tactile" emma:mode="ink">
              <msink:context xmlns:msink="http://schemas.microsoft.com/ink/2010/main" type="line" rotatedBoundingBox="17559,10606 18339,17842 16748,18014 15968,10777"/>
            </emma:interpretation>
          </emma:emma>
        </inkml:annotationXML>
        <inkml:traceGroup>
          <inkml:annotationXML>
            <emma:emma xmlns:emma="http://www.w3.org/2003/04/emma" version="1.0">
              <emma:interpretation id="{1E45A94A-5908-4647-965D-6E143F926CEE}" emma:medium="tactile" emma:mode="ink">
                <msink:context xmlns:msink="http://schemas.microsoft.com/ink/2010/main" type="inkWord" rotatedBoundingBox="16571,10709 16714,10832 16692,10856 16550,10734"/>
              </emma:interpretation>
              <emma:one-of disjunction-type="recognition" id="oneOf0">
                <emma:interpretation id="interp0" emma:lang="" emma:confidence="0.5">
                  <emma:literal>i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#</emma:literal>
                </emma:interpretation>
              </emma:one-of>
            </emma:emma>
          </inkml:annotationXML>
          <inkml:trace contextRef="#ctx0" brushRef="#br0">10871 10514 426 0,'0'0'113'0,"27"37"-28"0,-27-37-31 16,26 34-28-16,-26-34-6 15,0 0-10-15,20 29-1 16,-20-29 2-16,0 0-56 0,0 0-80 15,0 0-109-15</inkml:trace>
          <inkml:trace contextRef="#ctx0" brushRef="#br0" timeOffset="2115">11016 10633 288 0,'0'0'73'0,"0"0"6"0,0 0-16 16,0 0-23-16,0 0-19 16,0 0-6-16,0 0-13 0,0 0 4 15,0 0 5-15,0 0-6 0,0 0-38 16,0 0-85-16,0 0-84 15</inkml:trace>
        </inkml:traceGroup>
        <inkml:traceGroup>
          <inkml:annotationXML>
            <emma:emma xmlns:emma="http://www.w3.org/2003/04/emma" version="1.0">
              <emma:interpretation id="{24C6EF6C-33FB-445C-A099-FD9C08561F2B}" emma:medium="tactile" emma:mode="ink">
                <msink:context xmlns:msink="http://schemas.microsoft.com/ink/2010/main" type="inkWord" rotatedBoundingBox="16687,10913 16851,11331 16737,11376 16572,10957"/>
              </emma:interpretation>
              <emma:one-of disjunction-type="recognition" id="oneOf1">
                <emma:interpretation id="interp5" emma:lang="" emma:confidence="0.5">
                  <emma:literal>_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47">10963 10836 435 0,'0'0'126'0,"7"33"8"15,-7-33-29-15,13 33-43 0,-13-33-25 16,13 34-7-16,-13-34-18 16,26 40-4-16,-12-14-20 0,-1 0-29 15,-13-26-64-15,19 30-30 16,-12-1 1-16,0-3-9 15,-7-4 5-15,0 4 22 0</inkml:trace>
          <inkml:trace contextRef="#ctx0" brushRef="#br0" timeOffset="1904">10924 10884 247 0,'0'0'65'0,"0"0"-11"15,0 0-18-15,0-37-24 16,0 37-38-16,0 0-22 0,0 0-31 16,0 0-22-16</inkml:trace>
          <inkml:trace contextRef="#ctx0" brushRef="#br1" timeOffset="8975">10989 10714 439 0,'0'0'75'0,"0"0"35"0,0 0-34 16,0 0 9-16,0 0-8 16,-33 33-16-16,33-33-1 0,-7 41-8 15,1-8 2-15,6-33 35 16,0 41-35-16,6-8-44 16,1-3-15-16,-1-8 21 0,-6-22-63 15,13 26-199-15,1-4-97 16</inkml:trace>
        </inkml:traceGroup>
        <inkml:traceGroup>
          <inkml:annotationXML>
            <emma:emma xmlns:emma="http://www.w3.org/2003/04/emma" version="1.0">
              <emma:interpretation id="{EBBA879F-4783-4123-AC69-02066C85BABF}" emma:medium="tactile" emma:mode="ink">
                <msink:context xmlns:msink="http://schemas.microsoft.com/ink/2010/main" type="inkWord" rotatedBoundingBox="16764,11400 16809,11746 16738,11755 16693,11409"/>
              </emma:interpretation>
              <emma:one-of disjunction-type="recognition" id="oneOf2">
                <emma:interpretation id="interp10" emma:lang="" emma:confidence="0.5">
                  <emma:literal>I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T</emma:literal>
                </emma:interpretation>
                <emma:interpretation id="interp13" emma:lang="" emma:confidence="0">
                  <emma:literal>j</emma:literal>
                </emma:interpretation>
                <emma:interpretation id="interp14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640">11062 11819 209 0,'0'0'43'16,"6"25"-17"-16,-6-25-11 0,14 26-15 15,-14-26 5-15,6 26-1 16,-6-26-11-16,7 26 7 0,-7-26-4 15,13 26-5-15,-13-26-29 0,0 0-23 16,0 26-25-16</inkml:trace>
          <inkml:trace contextRef="#ctx0" brushRef="#br0" timeOffset="431">11055 11364 185 0,'0'0'47'15,"0"26"1"-15,0-26-14 16,-6 22-17-16,6-22-5 0,0 30-7 16,0-30-3-16,-7 26-2 0,7-26 4 15,0 29 0-15,0-29-47 16,0 30-50-16</inkml:trace>
          <inkml:trace contextRef="#ctx0" brushRef="#br1" timeOffset="9223">11008 11209 412 0,'0'0'112'0,"13"30"-33"0,-13-30-24 15,0 0-24-15,0 0-15 0,27 29-9 16,-27-29-12 0,0 0-4-16,0 0 9 0,19 33 9 15,-5-7 6-15,-14-26-23 16,6 30-1-16,-6-4 0 0,-6-1 19 16,6 1-7-16,-7 0 1 0,0 4-14 15,7 3-140-15,0-3-60 16</inkml:trace>
        </inkml:traceGroup>
        <inkml:traceGroup>
          <inkml:annotationXML>
            <emma:emma xmlns:emma="http://www.w3.org/2003/04/emma" version="1.0">
              <emma:interpretation id="{DC3171B3-7F69-41E3-85E1-1CDB8FE4FFB3}" emma:medium="tactile" emma:mode="ink">
                <msink:context xmlns:msink="http://schemas.microsoft.com/ink/2010/main" type="inkWord" rotatedBoundingBox="16818,11953 16917,12647 16813,12662 16714,11968"/>
              </emma:interpretation>
              <emma:one-of disjunction-type="recognition" id="oneOf3">
                <emma:interpretation id="interp15" emma:lang="" emma:confidence="0.5">
                  <emma:literal>-s,</emma:literal>
                </emma:interpretation>
                <emma:interpretation id="interp16" emma:lang="" emma:confidence="0">
                  <emma:literal>tis,</emma:literal>
                </emma:interpretation>
                <emma:interpretation id="interp17" emma:lang="" emma:confidence="0">
                  <emma:literal>-s.</emma:literal>
                </emma:interpretation>
                <emma:interpretation id="interp18" emma:lang="" emma:confidence="0">
                  <emma:literal>-s',</emma:literal>
                </emma:interpretation>
                <emma:interpretation id="interp19" emma:lang="" emma:confidence="0">
                  <emma:literal>-e',</emma:literal>
                </emma:interpretation>
              </emma:one-of>
            </emma:emma>
          </inkml:annotationXML>
          <inkml:trace contextRef="#ctx0" brushRef="#br0" timeOffset="1688">11022 11324 294 0,'-13'-26'83'16,"13"26"-42"-16,0 0-13 15,0 0-28-15,0 0-23 0,0 0-26 16,0 0-31-16,-6-30-49 16</inkml:trace>
          <inkml:trace contextRef="#ctx0" brushRef="#br0" timeOffset="1019">11200 12314 149 0,'0'0'-38'16</inkml:trace>
          <inkml:trace contextRef="#ctx0" brushRef="#br0" timeOffset="1247">11062 12088 205 0,'0'0'12'0,"0"0"-5"0,0 0-22 15,0 0-76-15</inkml:trace>
          <inkml:trace contextRef="#ctx0" brushRef="#br0" timeOffset="884">11141 12225 328 0,'0'0'113'0,"0"0"-20"0,26 33-19 16,-26-33-35-16,0 0-10 0,0 0-29 15,20 30 3-15,-20-30 6 16,0 0-9-16,0 0-8 0,0 0-58 15,13 26-34-15,-13-26-41 16,0 0-15-16</inkml:trace>
          <inkml:trace contextRef="#ctx0" brushRef="#br0" timeOffset="1463">11036 11848 340 0,'0'0'23'16,"0"0"-10"-16,13-37-7 0,-13 37 6 16,26-29-23-16,-13 6-46 15,-13 23-40-15</inkml:trace>
          <inkml:trace contextRef="#ctx0" brushRef="#br1" timeOffset="9412">11074 12055 754 0,'7'30'169'0,"-7"-30"46"0,6 33-15 16,-6-33 17-16,13 33-37 15,-13-33-53-15,0 0-64 0,0 0-18 16,20 33-35-16,-20-33-10 0,26 30-164 16,-26-30-225-16,33 26-105 15</inkml:trace>
          <inkml:trace contextRef="#ctx0" brushRef="#br1" timeOffset="9591">11153 12458 1525 0,'0'0'321'15,"0"0"0"-15,0 0-71 16,-26-15-116-16,26 15-68 0,0 0-43 16,-14-19-35-16,14 19-237 0,0 0-344 15,-6-33-237-15</inkml:trace>
        </inkml:traceGroup>
        <inkml:traceGroup>
          <inkml:annotationXML>
            <emma:emma xmlns:emma="http://www.w3.org/2003/04/emma" version="1.0">
              <emma:interpretation id="{7B0143B9-C9AD-46CE-924E-78A70AEFACB5}" emma:medium="tactile" emma:mode="ink">
                <msink:context xmlns:msink="http://schemas.microsoft.com/ink/2010/main" type="inkWord" rotatedBoundingBox="17626,12956 17715,13788 16606,13907 16516,13075"/>
              </emma:interpretation>
              <emma:one-of disjunction-type="recognition" id="oneOf4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7223">10864 12872 784 0,'0'0'178'0,"0"0"28"0,0 0-53 16,0 0 46-16,0 0 25 15,-7 25 3-15,7 9 0 0,0 10-38 16,0 8-55-16,0 11 26 16,7-1-47-16,-7 9-49 15,0-1-21-15,6-7-13 0,7 3-12 16,-6-7-3-16,6 0-22 0,7-7 1 16,-7-8 6-16,7-7-174 15,-14-7-242-15,-6-30-195 0,0 0-61 16</inkml:trace>
          <inkml:trace contextRef="#ctx0" brushRef="#br1" timeOffset="7623">11534 13053 717 0,'13'-37'119'15,"-13"37"41"-15,0 0 22 0,0 0-46 16,0 0-31-16,0 0-1 16,0 0 9-16,0 0-20 0,0 0-43 15,0 0-26-15,0 0-12 0,0 0-1 16,-39-34-4-16,-1 23 6 15,-6 19-8-15,0 10-15 16,-6 8-5-16,6 4 22 0,-7 7 102 16,14-1-4-16,-1 9-39 0,14-5-29 15,0 5-18-15,13-5 18 16,13-3-6-16,6 4-1 0,7-4-5 16,0 0-2-16,14 0-23 0,12-4 8 15,1-7 0-15,6-4-3 16,-7-3-166-16,-39-19-143 0,46 14-148 15,-20-3-65-15</inkml:trace>
          <inkml:trace contextRef="#ctx0" brushRef="#br1" timeOffset="7974">11573 13104 779 0,'0'0'96'0,"0"0"69"16,0 0-29-16,0 0-5 15,0 0 67-15,0 0-15 0,0 0 0 16,0 0-32-16,27 52-47 16,-8-8 5-16,1 4 79 0,-7-3-83 15,0-5 46-15,1 5-58 16,-8-5-46-16,7-6-13 0,-6-1 38 15,-7-33 40-15,20 37-34 0,-20-37-22 16,0 0 18-16,13 29 10 16,-13-29-18-16,0 0-33 0,0 0-13 15,6-29-4-15,7-8-8 0,-6-8-11 16,0-6 0-16,12-16 5 16,8-7-12-16,-1 0-55 0,7 4-88 15,-7 7-140-15,-6 8-233 0,6 11-241 16</inkml:trace>
        </inkml:traceGroup>
        <inkml:traceGroup>
          <inkml:annotationXML>
            <emma:emma xmlns:emma="http://www.w3.org/2003/04/emma" version="1.0">
              <emma:interpretation id="{BADF4EF6-DEE6-42F7-AB53-C358FBA313E9}" emma:medium="tactile" emma:mode="ink">
                <msink:context xmlns:msink="http://schemas.microsoft.com/ink/2010/main" type="inkWord" rotatedBoundingBox="18292,17401 18339,17842 16748,18014 16700,17572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6914">12547 17241 3184 0,'39'13'54'0,"-39"-13"117"15,0 0-67-15,0 0-54 16,0 0-34-16,0 0-137 0,0 0-140 16,0 0-257-16,8-52-296 15,-8 52-101-15</inkml:trace>
          <inkml:trace contextRef="#ctx0" brushRef="#br0" timeOffset="147070">11049 17804 1652 0,'0'0'-20'15,"39"7"26"1,7-14-9-16,13-8-198 0,0-7-191 16,1-8-110-16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1:05.2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6606 300 0,'0'0'55'16,"0"0"-9"-16,0 0 9 0,0 0 1 15,0 0-18-15,0 0-12 16,0 0 13-16,0 0-16 0,0 0 60 15,0 0-18 1,0 0-10-16,37 14 3 0,-37-14-36 16,37 14 10-16,-37-14 10 0,0 0 13 15,50 7-29-15,-50-7 10 16,56 0 7-16,-13-7-22 0,-12 0 9 16,-31 7-11-16,56-7-17 15,-19 0 8-15,-37 7-10 0,43-7 33 16,-43 7-67-16,37-7 48 15,-37 7-23-15,0 0 12 16,38-7 20-16,-38 7-10 16,0 0-32-16,0 0 58 0,43-10-10 15,-43 10-2-15,0 0-17 0,37-7-10 16,-37 7 32-16,37-11-4 16,-37 11 5-16,37-10-1 0,-37 10-5 15,44-18-7 1,-44 18-3-16,43-17 32 0,-12-1 23 0,-31 18-29 15,37-17-23 1,-37 17-9-16,38-17-1 0,-38 17 17 0,37-14-19 16,-37 14-8-16,37-18-3 0,-37 18 15 15,0 0-7 1,37-10 5-16,-37 10-8 0,0 0 21 16,37-21 46-16,-37 21 13 15,37-21-5-15,-37 21-28 0,0 0-9 16,38-38-18-1,-38 38-22-15,31-32 0 0,-31 32 5 0,31-31 7 16,-31 31-7 0,30-35-2-16,-30 35-3 0,31-38 3 0,-31 38-7 15,31-39 4-15,-31 39 20 0,38-41-24 16,-38 41-1 0,31-39 12-16,-31 39-7 0,31-38 10 15,-31 38 1-15,24-31 7 16,-24 31 44-16,0 0 29 0,25-35-23 15,-25 35-26 1,19-38-17-16,-19 38-15 0,18-39-1 16,-18 39-9-16,13-45 14 0,-1 14-14 0,-12 31-17 15,6-39 9 1,7 8 8-16,-13 31 0 0,18-49 8 0,-5 7 8 16,-1 4-9-1,7 3-7-15,-19 35 0 0,18-49 12 16,1 8-16-16,-13 6 23 15,6 3 6-15,-5 1 10 0,-1 7-23 16,0-4 7 0,0 0-15-16,7 0-4 0,-13 28 6 15,12-35 3-15,0 0-14 0,7 1 1 16,-19 34 14-16,25-49-13 16,-7 11-4-16,1 3 7 0,-7 3-7 15,-12 32 7-15,19-48 0 16,-1 9 5-16,-5-3-5 0,-7 4-5 15,6 0 5-15,-5-4 9 16,5 4 5-16,-6 3-2 0,-6 35-2 16,6-45-5-1,1 6-1-15,-1 1-4 0,-6 38-4 16,6-45 1-16,0 3 12 0,-6 0-7 16,13 4-13-16,-7-4-6 15,-6 42 24-15,18-52-12 0,-5 3-1 16,-1 11 13-16,-12 38 0 15,19-49-4-15,-7 7 4 0,-12 42-4 16,13-52 10-16,-1 10-24 16,-12 42 11-16,19-45 3 0,-7 3-3 15,-12 42 7-15,25-56-4 16,-7 11-1-16,-18 45 0 16,25-49 3-16,-25 49-2 0,25-49-11 15,-25 49-2-15,18-45 2 16,-18 45 3-16,19-42 14 0,-19 42-9 15,19-45-6 1,-19 45 16-16,18-56-7 0,1 14 8 0,-7 1-11 16,1 2-3-1,-1 4-1-15,0 1 8 0,1 2-8 0,-13 32 4 16,25-45 3-16,-7 10 1 0,1 0 0 16,-7 1-8-1,7-1 4-15,-7-4 5 0,0 5-5 16,7-5-4-16,0-3-15 15,-7 8 19-15,0-5-3 0,-5 4 9 16,5 4-3 0,-12 31 4-16,12-49-7 0,1 7 8 15,-7 8-5-15,-6 34-1 0,12-46-5 0,-12 8 3 16,0 38 2 0,13-42-2-16,-13 42-5 0,6-42 11 0,6 11-1 15,-12 31-5 1,13-42 0-16,-13 42-13 0,12-41 9 15,1 9-4-15,-13 32 5 16,18-49 7-16,-12 8-1 0,7 6 12 16,-1 0-9-1,0 0-6-15,-12 35 0 0,13-45 3 16,-13 45-8-16,6-52 0 0,0 10 5 16,-6 42-8-16,19-56-2 15,-7 18 10-15,-12 38 5 0,13-53-5 16,-1 8 9-16,7 7-9 15,-7 3 6-15,0 0 2 0,-12 35 0 16,19-45-19-16,-7 14 5 16,-12 31 11-16,19-39-17 0,-19 39 17 15,25-42-11-15,-7 8-1 0,-18 34 7 16,31-49 2 0,-12 4-2-16,6-1 12 0,-7 1-5 15,1-4-7-15,-1 0 4 16,1-3-4-16,-7 7-8 0,7 3 4 15,-7 7 0-15,1 4-3 16,-1 3-1-16,-12 28 8 0,13-35 3 16,-1 7-3-16,-12 28 8 15,19-38 0-15,-7 10-2 16,0 0-9-16,1 0 3 0,-1-3-6 0,1 0 6 16,5-4 0-1,-5-3 0-15,5 3 4 0,-6 3-7 16,1 5 10-16,-13 27-20 15,18-35 8-15,1 7 5 0,-19 28 0 16,19-35 0 0,-19 35 5-16,24-31-5 0,1 3 0 0,-25 28 0 15,25-28 0-15,-25 28 0 0,25-31 0 16,-25 31 0-16,31-28 0 16,-31 28 0-1,31-32 4-15,-31 32-2 0,37-31-7 16,-6 7 5-16,-31 24 8 0,31-28-11 15,0 3 6-15,-31 25 0 16,37-24-10-16,-37 24 11 16,37-24 1-16,-37 24-5 15,37-25 0-15,-37 25 12 0,38-21-12 16,-38 21 0-16,37-24-8 0,-37 24 8 0,43-24 6 16,-43 24-6-1,50-25 0-15,-50 25-7 0,37-24 10 0,-37 24-7 16,37-25 4-1,-37 25 4-15,37-21-4 16,-37 21-5-16,37-17 12 0,-37 17-4 16,0 0-10-16,38-21 15 0,-38 21-8 15,43-14 0-15,-43 14-5 0,43-14 9 16,-43 14-8 0,50-10 7-16,-50 10-3 0,43-14 0 15,-43 14-6-15,50-11 6 16,-50 11-8-16,0 0 1 0,49-13 2 15,-49 13 12-15,50-4-11 16,-50 4-1-16,43-3 10 0,-43 3-15 16,0 0 19-16,44 0-9 15,-44 0 3-15,0 0-3 0,43 0-6 16,-43 0 21-16,0 0-7 0,43 17-6 16,-43-17 0-1,44 17-5-15,-13-3 9 0,-31-14-12 16,43 14 6-16,-6-3-4 15,0-4 4-15,-6 0 7 16,7 0-7-16,-7 0 0 0,-31-7-10 16,49 13 10-16,-5-2 7 0,-13-4-24 15,-31-7 10-15,43 14-6 16,0 0 21-16,-12-7-2 0,-31-7-6 16,44 14 3-16,-7-4-6 15,-37-10 13-15,37 14-4 16,-37-14-6-16,43 17 0 0,-43-17 7 15,37 21-4-15,-37-21-3 16,38 21 0-16,-38-21 0 0,37 21 3 16,-37-21-3-16,37 25 0 0,-37-25-3 15,43 20 3-15,-43-20 3 16,44 25-3-16,-7-8-8 0,-12-3 8 16,-25-14 0-16,37 18 6 15,-37-18-10-15,31 17 8 0,-31-17-7 16,37 21 3-1,-37-21-3-15,31 17 3 0,0 1 0 16,-31-18 6-16,25 24-6 16,-25-24 0-16,25 28 6 0,-25-28-6 15,24 28 0-15,-24-28 8 0,25 35-3 16,-25-35-3-16,25 28 4 16,-25-28-1-16,31 34 1 0,-31-34-6 15,0 0-4-15,31 32 0 16,-31-32 12-16,25 28-8 0,-25-28 4 15,0 0-4 1,24 31 0-16,-24-31 8 0,0 0-8 16,25 31-3-16,-25-31 15 0,19 28-7 15,-19-28 2-15,18 32-1 16,-18-32-6-16,13 31 0 0,-13-31 9 16,18 31 4-1,-18-31-6-15,19 39 11 0,-7-8-6 0,-12-31-4 16,19 38-8-1,-7-6 10-15,-12-32-7 16,19 38-3-16,-7-7 9 0,-12-31-12 16,13 35 14-16,-1-4 25 0,-12-31 6 15,12 39-26-15,-12-39-1 0,7 38-6 16,-7-38-5-16,6 42-4 16,-6-42 6-16,6 38 1 15,-6-38-7-15,6 39 7 16,-6-39-3-16,6 41 2 0,-6-41-13 15,7 39 10-15,-7-39-3 16,0 38 0-16,0-38-8 0,0 38 4 16,0-38 4-16,0 46 0 0,0-46-7 0,0 38 15 15,0-38-1 1,6 35-4-16,-6-35-3 0,0 0 0 16,6 42 2-16,-6-42-2 15,0 38 0-15,0-38-6 16,0 35 13-16,0-35-17 15,0 35 6-15,0-35 7 0,0 0-9 16,0 48 11-16,0-48-2 16,6 49 2-16,-6-49 10 0,6 49-3 15,-6-49-7-15,7 49 2 0,-7-15-4 16,0-34-1-16,0 42-2 16,0-42 0-16,0 42 0 0,0-42-4 15,6 42 1-15,-6-42 3 16,6 42-7-16,-6-42 10 0,12 41-1 15,-12-41 6 1,13 46-5-16,-13-46-1 0,18 42-2 16,-18-42 0-16,13 41 6 0,-13-41-6 15,18 46-6-15,-18-46 3 16,13 38 3-16,-13-38-3 0,12 38 3 16,-12-38-3-16,0 0 3 15,25 42 3-15,-25-42 5 0,19 38-4 16,-19-38 0-16,18 39-4 15,-18-39-5-15,25 41 10 0,-25-41-8 16,18 49 3 0,1-14-13-16,-19-35 13 0,31 35 0 15,-31-35 9-15,25 49-9 0,0-15-7 16,-25-34 3-16,31 42 4 16,-7-3 0-16,1-5-6 15,0 1 13-15,-6-7-2 16,5 4 3-16,1-1-13 0,0 0-5 0,0-3 6 15,-7 3 4 1,-18-31 0-16,37 39 3 0,-12-11 6 0,-25-28-9 16,31 41 0-16,-6-9 6 0,0-4-13 15,-25-28 7 1,25 41-8-16,-1-6 12 0,-5-3-8 16,0-1-6-16,5 4 10 15,-5-4 0-15,-1 1 6 0,7-1 1 16,-6 0-3-1,6 4-4-15,-1-4 0 0,1 1-6 16,0 3 6-16,0-4 0 16,6 0-7-16,-31-31 7 0,49 49-3 15,-12-11 6-15,1-3-6 0,-1 4-2 0,-6-8 7 16,6 4-7 0,-6 0-1-16,0-1 9 0,6-2-3 15,-6-1 0-15,0-3 0 16,0 0 0-16,-6 3 2 0,6 1-6 15,-6 2 4 1,-1 1-4-16,7 0 11 0,-6-4 0 16,0 1-7-16,0-1-4 0,-7 4-1 15,7-4 5-15,-6 4 6 16,5-4-14-16,-5 4 13 0,6-3-9 16,-7 2 8-16,1-2-8 15,6 3 10-15,-7-1-18 0,1 1 21 16,6 0-18-16,-7-4 17 15,1 1-20-15,-1-1 19 0,1 1-14 16,6-1 18 0,-13 0-22-16,7 1 19 0,-1-5-14 15,7 5 15-15,-6-1-14 0,-1-3 12 16,-5 0-11-16,-13-28-3 16,18 42 4-16,7-11 3 15,-12-3 4-15,-13-28-8 0,24 42 12 16,-5-14-12-16,-19-28 8 0,18 34-4 15,1-6 0-15,-19-28-5 16,19 35 7-16,-19-35-10 0,24 38 18 16,-24-38-17-16,19 35 16 0,-19-35-21 15,31 35 12 1,-31-35 7-16,31 35-13 0,-6-7 13 16,-25-28-20-16,25 35 26 15,-25-35-24-15,37 31 18 0,-37-31-16 0,31 38 22 16,-31-38-28-1,37 32 30-15,-6-11-19 0,-31-21 8 16,31 27-15-16,0-6 16 16,-31-21-11-16,31 25 18 0,0-4-12 15,-31-21 0-15,31 24-3 16,0-3 11-16,-31-21-16 16,31 17 11-16,0 4-3 0,-31-21-9 0,31 28 19 15,0-7-5 1,0-4-5-16,-31-17 0 0,37 25-3 0,-6-8-2 15,0 1 5 1,-6-1-12-16,-25-17 24 0,37 24-18 16,-6 1 6-16,0-8 6 15,0 1-6-15,0-4-3 0,0 0-4 16,0-1 7-16,0-2 4 0,6 3 3 16,-6-11 2-16,6 8-9 15,0 3 0-15,0 0-3 0,-6-4 0 16,6-3-5-16,1 0 10 15,-7 0 4-15,0 0 0 0,0 0-3 16,0 3 0 0,6-3 0-16,-6 0 2 0,0-3-3 15,0 3-6-15,0-4-2 0,-7 1 9 0,1-1-9 16,6 1 6-16,-31-4 0 16,37 7 0-16,-6-7-6 15,-31 0 6-15,37 3 3 16,-12 1-1-16,-25-4-2 0,37 0 2 15,-12 0 2-15,-25 0 4 16,37 0-1-16,-6 3-5 0,-31-3 1 16,38 4-3-16,-38-4-5 0,37 3 10 0,-13-3-5 15,-24 0 0 1,31 4 0-16,-31-4 4 0,38 0-4 16,-38 0-8-16,43 3 8 15,-43-3 2-15,37 4-2 0,-37-4 0 16,44 0 2-16,-7 0-2 15,-37 0 2-15,43 0-2 0,-6 0 0 16,-6 3-7-16,0-3 7 16,-6 0-4-16,6 3 4 15,0 1-7-15,6-1 9 0,-6-3-2 0,0 4 4 16,6-1-4 0,-6 4 6-16,0 0 0 0,0 0-2 0,0 4-4 15,6-8 6 1,-6 4-6-16,0-3 3 0,0 3-10 0,0-7 12 15,0 3-5 1,-6 4 0-16,6-3 0 0,-6 3 4 16,-25-7-8-16,37 7 4 0,-37-7 6 15,37 10-6-15,0-3-10 16,-6-4 6-16,0 1-1 0,-6-1-1 0,6-3 8 16,0 0-2-1,6 0 0-15,-6 0 3 0,0 4-3 16,6-1 6-16,1 1-1 15,-1-1-5-15,0-3 3 0,0 0 4 16,0 0-5 0,0 4-2-16,1-4 4 0,-1 0-1 0,0 3 0 15,0 1-3-15,-6-1-3 0,6 1 8 16,0 3-5-16,1-4 4 16,-38-3-2-16,43 4-2 15,0 3 0-15,-12-4 0 16,-31-3 0-16,44 4 0 0,-7-1 5 15,-37-3-5-15,43 4-6 16,-12-1 9-16,-31-3 0 0,44 4-3 0,-7 3-3 16,-37-7-1-1,43 6 4-15,-6-2 0 0,0-1-10 16,-37-3 6-16,44 4 4 0,-13-1 0 16,6 1 4-16,0-1-13 15,-37-3 9-15,44 4 2 0,-7-4-2 16,0 0 3-16,-37 0 7 15,43 7-10-15,1 0 4 0,-13-4-4 16,6 4 5-16,-6-3-5 16,6-1 0-16,-6 4 0 15,6-3 7-15,-6 3-7 0,6-7 3 0,-12 3-3 16,6 4 0 0,0-3 0-16,0-1-8 0,-6 1 5 0,6-4 8 15,0 3-5-15,0-3-9 16,0 4 0-16,0-4 9 0,0 0 0 15,-7 3 2 1,7-3-6-16,0 0 8 0,7 0 1 16,-7 0-5-16,0-3 4 15,-1 6-2-15,1-3 5 0,0 3-7 16,0-3 0-16,0 0 0 0,7 4 6 0,-1-4-4 16,-6 3 2-1,6-3-2-15,-37 0-7 0,43 0 8 16,1 0-8-16,-7 0 5 15,0 4 0-15,-6-4 9 0,-31 0-9 16,50 0 0-16,-13 0 3 16,0 0-3-16,0 3 0 0,-6-3 4 15,6 0-4-15,0 4 0 0,-6-1 0 16,7 1-8-16,-1-1 8 16,-37-3 0-16,49 7-4 15,-12-3 1-15,1 3 0 16,-1-4 7-16,0 4-4 0,-6-3-8 0,6-1 14 15,0-3-3 1,-37 0-3-16,50 0 0 0,-13 4 7 0,0-4-2 16,0 3-5-16,1 4 0 0,-7-3 6 15,6-4-6 1,-37 0 0-16,43 3-4 0,0 1 10 16,-5-1-6-16,-38-3-3 15,43 4 3-15,-6-4 4 16,0 0-4-16,1 3 2 0,-38-3-5 15,49 0 3-15,-12 0 2 0,0 3-6 16,-37-3 4-16,50 4-3 16,-13-1 6-16,0-3-3 15,-37 0 6-15,44 4-10 0,-1-1 4 0,-43-3 0 16,43 4 0-16,-5-4 0 16,-38 0 0-16,37 3 2 0,-37-3-2 15,43 0 5-15,-12 4-5 16,-31-4 3-16,37 0-8 0,-37 0 2 15,38 3 7 1,-38-3-4-16,43 4 0 0,0-1-4 16,-43-3 0-16,37 7 11 0,-37-7-7 0,44 11 0 15,-7-8 4-15,-37-3-7 16,37 7 7-16,-37-7-4 0,44 11 0 16,-44-11 2-1,43 7 1-15,-43-7-3 0,43 10 0 16,-43-10 0-16,50 11 0 15,-19-1 0-15,-31-10-3 0,43 14 3 16,-43-14 4-16,50 14-8 16,-7-4 4-16,-43-10 8 0,50 11-5 15,-7-1-16-15,-43-10 5 0,56 14 8 16,-19-3 3-16,-37-11 6 16,43 13-4-16,-43-13-5 15,44 11 0-15,-44-11 0 16,43 14 0-16,-6-4-8 0,-37-10 1 0,44 11 7 15,-13 3-11-15,-31-14 8 16,49 10 3-16,-12-3 10 0,-37-7-2 16,38 7-5-1,-38-7 2-15,31 7-8 0,-31-7 3 16,37 11-3-16,-37-11 6 0,43 6-3 0,-43-6 0 16,50 7 0-1,-50-7 3-15,43 11-3 0,-6-4-7 0,-37-7 3 16,44 7 4-1,-44-7 0-15,43 7 2 0,-6 0-2 16,-37-7-6-16,37 7 1 16,-37-7 5-16,37 7 3 0,-37-7-3 15,0 0 4-15,38 3 0 0,-38-3-4 16,0 0 7-16,0 0-10 16,37 4 8-16,-37-4-8 0,0 0 7 15,31 3-8-15,-31-3 0 16,0 0-6-16,0 0 3 0,0 0 10 15,37 4 1 1,-37-4-1-16,0 0-6 0,0 0 10 0,0 0-1 16,0 0-10-16,0 0 10 15,0 0-6-15,0 0 0 0,0 0-3 16,0 0 3-16,0 0 5 0,0 0-8 16,0 0 3-1,0 0-52-15,0 0-112 0,31 3-55 16,-31-3-93-16,0 0-45 15,0 0-105-15,0 0-27 0,0 0 32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45.8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BCD9FC-415D-4E75-947F-E35F339730DF}" emma:medium="tactile" emma:mode="ink">
          <msink:context xmlns:msink="http://schemas.microsoft.com/ink/2010/main" type="writingRegion" rotatedBoundingBox="27655,5424 14533,4928 14601,3133 27723,3629"/>
        </emma:interpretation>
      </emma:emma>
    </inkml:annotationXML>
    <inkml:traceGroup>
      <inkml:annotationXML>
        <emma:emma xmlns:emma="http://www.w3.org/2003/04/emma" version="1.0">
          <emma:interpretation id="{626D3CBE-8C96-47E9-B0EC-58EEACB5EBFB}" emma:medium="tactile" emma:mode="ink">
            <msink:context xmlns:msink="http://schemas.microsoft.com/ink/2010/main" type="paragraph" rotatedBoundingBox="27655,5424 14533,4928 14601,3133 27723,3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28FA13-BC17-49CD-AD57-14D1833528D8}" emma:medium="tactile" emma:mode="ink">
              <msink:context xmlns:msink="http://schemas.microsoft.com/ink/2010/main" type="line" rotatedBoundingBox="27655,5424 14533,4928 14601,3133 27723,3629"/>
            </emma:interpretation>
          </emma:emma>
        </inkml:annotationXML>
        <inkml:traceGroup>
          <inkml:annotationXML>
            <emma:emma xmlns:emma="http://www.w3.org/2003/04/emma" version="1.0">
              <emma:interpretation id="{D009A9D0-5CBC-48D1-AE9F-9486E527EA87}" emma:medium="tactile" emma:mode="ink">
                <msink:context xmlns:msink="http://schemas.microsoft.com/ink/2010/main" type="inkWord" rotatedBoundingBox="27686,4610 26812,4577 26845,3700 27719,3733"/>
              </emma:interpretation>
              <emma:one-of disjunction-type="recognition" id="oneOf0">
                <emma:interpretation id="interp0" emma:lang="" emma:confidence="0.5">
                  <emma:literal>^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21976 3705 772 0,'39'4'171'0,"-39"-4"47"15,0 0-32-15,0 0-66 0,0 0-18 16,0 0 2-16,0 0-29 15,0 0 50-15,0 0-13 0,0 0-13 16,0 0 15-16,0 0-40 16,0 0-17-16,-66 30-7 0,7-5-14 15,0-2-13-15,-7-1 47 16,1 11 8-16,6 4-1 16,-7 7-15-16,7 8-15 15,0 3-21-15,13 1 7 0,6 3 27 16,7-7-13-16,14-1-14 15,-1-6-7-15,20-45-7 0,0 48-5 16,0-48 3-16,0 0-12 16,-7 44-5-16,7-44 41 15,0 0 38-15,0 0 2 0,0 0-43 16,0 0-31-16,0 0 11 16,0 0-8-16,-33-66-10 0,14-5 13 15,-1-2-13-15,13-9 7 16,-6 1-14-16,7 0 7 0,-1-1 5 15,1 9-21 1,-1 2-2-16,0 12-120 0,1 4-166 16,-1 11-279-16,1-1-316 15</inkml:trace>
        </inkml:traceGroup>
        <inkml:traceGroup>
          <inkml:annotationXML>
            <emma:emma xmlns:emma="http://www.w3.org/2003/04/emma" version="1.0">
              <emma:interpretation id="{D3D214CE-8376-4F7C-9651-91BB42F8AC53}" emma:medium="tactile" emma:mode="ink">
                <msink:context xmlns:msink="http://schemas.microsoft.com/ink/2010/main" type="inkWord" rotatedBoundingBox="22230,3594 25180,4031 25049,4915 22099,4477"/>
              </emma:interpretation>
              <emma:one-of disjunction-type="recognition" id="oneOf1">
                <emma:interpretation id="interp5" emma:lang="" emma:confidence="0.5">
                  <emma:literal>r.</emma:literal>
                </emma:interpretation>
                <emma:interpretation id="interp6" emma:lang="" emma:confidence="0">
                  <emma:literal>res.</emma:literal>
                </emma:interpretation>
                <emma:interpretation id="interp7" emma:lang="" emma:confidence="0">
                  <emma:literal>sons</emma:literal>
                </emma:interpretation>
                <emma:interpretation id="interp8" emma:lang="" emma:confidence="0">
                  <emma:literal>sons.</emma:literal>
                </emma:interpretation>
                <emma:interpretation id="interp9" emma:lang="" emma:confidence="0">
                  <emma:literal>Sons</emma:literal>
                </emma:interpretation>
              </emma:one-of>
            </emma:emma>
          </inkml:annotationXML>
          <inkml:trace contextRef="#ctx0" brushRef="#br0" timeOffset="1249">19452 4038 1501 0,'0'0'299'15,"0"0"-66"-15,0 0-49 16,0 0-50-16,0 0-26 16,0 0 81-16,0 0-41 0,-59 55-16 15,13 1-29-15,0-5-26 16,0 1-32-16,-6 4-23 15,-1-5-9-15,-6 1-10 0,0-4-14 16,0-4-92-16,6-7-189 16,1-7-247-16,52-30-229 0</inkml:trace>
          <inkml:trace contextRef="#ctx0" brushRef="#br0" timeOffset="1624">18992 4186 951 0,'0'0'287'0,"0"0"91"16,0 0-80-16,-59 11-134 15,59-11-65-15,-52 11-25 0,52-11 5 16,0 0-34-16,0 0 19 15,-46-4-20-15,46 4-29 16,0 0-15-16,0-52 0 16,0 52-13-16,33-55-17 15,-33 55 12-15,59-41 15 0,-59 41-11 16,46-14-4-16,-46 14 10 16,0 0 26-16,0 0 5 0,0 0-4 15,6 66 33-15,-25-11-37 16,-14-3 2-16,-13-7-4 15,-7-1-20-15,-6-7 7 0,-7 0-3 16,1-8-105-16,5-3-207 16,1-11-194-16,7-8-66 15</inkml:trace>
          <inkml:trace contextRef="#ctx0" brushRef="#br0" timeOffset="2404">18572 3698 1017 0,'0'0'253'16,"0"0"34"-16,0 0-49 0,0 0-54 16,-7 52-19-1,7-52-22-15,-19 51-45 0,19-51-11 16,-46 56-33-16,46-56-34 15,-66 55 0-15,0-18-6 0,0-11-2 16,7-7-9-16,0-5-3 16,0-6 19-16,13-5-31 15,46-3 5-15,-59-11 3 0,59 11-2 16,-46-18-8-16,46 18 7 16,0 0 15-16,0 0-8 0,-40-22-6 15,40 22 15-15,0 0-21 16,0 0 23-16,0 0-6 15,0 0 5-15,-39-30-10 0,39 30 4 16,0 0 3 0,0 0-7-16,0 0-4 0,-33-33 8 15,33 33-4-15,0 0-18 16,0 0 8-16,0 0 18 0,0 0-11 16,0 0-9-16,0 0 4 15,0 0 16-15,0 0-8 16,0 0-5-16,0 0 11 0,0 0 8 15,0 0 7-15,0 0 2 16,-20 44 4-16,14 4-15 16,6 4 7-16,-7 0-3 0,-6 3 34 15,0-3-5-15,0-8-13 16,-13-3-7-16,-1-4-9 16,27-37 1-16,-46 44-5 15,7-18-3-15,39-26-9 0,-53 26 0 16,14-15 5-16,39-11-11 15,-46 4 2-15,46-4 18 0,-46-4 1 16,46 4-3-16,-46-11-5 16,46 11 5-16,-53-22-9 15,7-1-8-15,0 1 8 0,46 22-13 16,-59-33 19-16,13 0-2 16,46 33-3-16,-59-45 6 15,59 45 11-15,-39-62-4 16,12 14-9-16,8 0-8 0,19 3 6 15,6 1-6-15,7 0-8 16,14 7 1-16,-1 0 2 16,-26 37 5-16,46-48-7 0,-7 14-62 15,-39 34-160-15,53-37-215 16,-7 8-268-16,0 7-44 0</inkml:trace>
          <inkml:trace contextRef="#ctx0" brushRef="#br0" timeOffset="2829">17297 3602 1674 0,'0'0'179'0,"0"0"70"16,0 0-18-16,0 0-101 16,0 0-62-16,0 0-13 15,0 0-22-15,0 0-22 16,0 0-103-16,0 0-296 0,0 0-348 15</inkml:trace>
          <inkml:trace contextRef="#ctx0" brushRef="#br0" timeOffset="3069">16522 3465 1836 0,'0'0'106'0,"0"0"48"15,0 0-28-15,32 48-47 16,-5 0-29-16,-14 8-14 0,7 3-36 16,-14 0-8-16,-6 4 18 15,-6 0-219-15,-8-1-366 0,-5-10-120 16</inkml:trace>
        </inkml:traceGroup>
        <inkml:traceGroup>
          <inkml:annotationXML>
            <emma:emma xmlns:emma="http://www.w3.org/2003/04/emma" version="1.0">
              <emma:interpretation id="{3A1B3A59-E70E-493F-9680-F98D33A8AD9B}" emma:medium="tactile" emma:mode="ink">
                <msink:context xmlns:msink="http://schemas.microsoft.com/ink/2010/main" type="inkWord" rotatedBoundingBox="20585,3715 22112,3835 22054,4569 20527,4449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=</emma:literal>
                </emma:interpretation>
                <emma:interpretation id="interp13" emma:lang="" emma:confidence="0">
                  <emma:literal>5</emma:literal>
                </emma:interpretation>
                <emma:interpretation id="interp14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552">16377 3879 1159 0,'0'0'146'15,"0"0"19"-15,0 0 1 16,0 0-87-16,13 70-4 0,-19-18-18 16,6-52-34-16,-20 63-32 15,20-63-4-15,-33 63 7 0,33-63 6 16,0 0-58-16,-66 44-115 16,66-44-33-16,-52 18-13 15,52-18 12-15,0 0 52 0,0 0 53 16,-53-44 68-16,53 44 72 15,0 0 27-15,-26-52 13 16,26 52-36-16,0 0-4 0,0 0-8 16,0 0 59-16,0 0 27 15,0 0 3-15,0 0 65 16,0 0 13-16,-53 30-8 0,53-30-24 16,-59 29-36-16,0-3-27 15,-7-4 7-15,-13-3 2 0,-13-4 25 16,-6-1 15-16,-7-6-25 15,13 3-18-15,0-4-1 0,6-3-23 16,1-8-25 0,19 1-26-16,0-1-18 0,14-3-3 15,-1-1 1-15,53 8 0 16,-46-11-16-16,46 11-11 0,0 0-52 16,-52-33-137-16,52 33-289 15,0 0-383-15</inkml:trace>
          <inkml:trace contextRef="#ctx0" brushRef="#br0" timeOffset="3745">14951 3591 1955 0,'92'-8'195'0,"7"1"-89"16,-14 3-64-16,-6 1-164 0,-13-5-379 16,-20 5-255-16</inkml:trace>
        </inkml:traceGroup>
        <inkml:traceGroup>
          <inkml:annotationXML>
            <emma:emma xmlns:emma="http://www.w3.org/2003/04/emma" version="1.0">
              <emma:interpretation id="{4002D98D-9C34-44CB-A786-820B2BCEB33B}" emma:medium="tactile" emma:mode="ink">
                <msink:context xmlns:msink="http://schemas.microsoft.com/ink/2010/main" type="inkWord" rotatedBoundingBox="14694,2948 19568,3778 19277,5487 14403,4658"/>
              </emma:interpretation>
              <emma:one-of disjunction-type="recognition" id="oneOf3">
                <emma:interpretation id="interp15" emma:lang="" emma:confidence="0.5">
                  <emma:literal>ion</emma:literal>
                </emma:interpretation>
                <emma:interpretation id="interp16" emma:lang="" emma:confidence="0">
                  <emma:literal>iron</emma:literal>
                </emma:interpretation>
                <emma:interpretation id="interp17" emma:lang="" emma:confidence="0">
                  <emma:literal>ions</emma:literal>
                </emma:interpretation>
                <emma:interpretation id="interp18" emma:lang="" emma:confidence="0">
                  <emma:literal>iolo</emma:literal>
                </emma:interpretation>
                <emma:interpretation id="interp19" emma:lang="" emma:confidence="0">
                  <emma:literal>initio</emma:literal>
                </emma:interpretation>
              </emma:one-of>
            </emma:emma>
          </inkml:annotationXML>
          <inkml:trace contextRef="#ctx0" brushRef="#br0" timeOffset="4712">12375 3975 1159 0,'53'-4'209'16,"-53"4"96"-16,0 0-24 0,0 0-27 16,0 0-13-16,6 45-53 15,-6-45-43-15,0 0-52 16,-52 44-23-16,-1-14-8 0,53-30 9 15,-52 18 12-15,52-18 4 16,0 0 10-16,-53 4-21 0,53-4-30 16,0 0-4-16,0 0-4 15,-33-59-17-15,13 3-12 16,7 1-2-16,7-4 2 16,-1 0-16-16,7-1-1 0,0 5 8 15,0 3-5-15,7 4-55 16,-7 0-112-16,0 8-143 15,0 3-242-15,0 37-264 0</inkml:trace>
          <inkml:trace contextRef="#ctx0" brushRef="#br0" timeOffset="5128">11882 4008 1440 0,'0'0'165'16,"-26"52"-10"-16,26-52 13 15,-20 63-73-15,-6-11-14 0,6-4-38 16,-13 3-31-16,7-3 1 16,-13 0-215-16,-1-7-235 0,1-4-123 15</inkml:trace>
          <inkml:trace contextRef="#ctx0" brushRef="#br0" timeOffset="5620">11633 3643 1430 0,'0'0'61'16,"0"0"-67"-16,0 0 0 0,0 0 31 15,0 0-25-15,0 0 54 16,26 59-31-16,-20-8-23 15,1-3 2-15,-7-48 25 16,-7 60-17-16,7-60-3 0,-26 51-5 16,26-51-29-16,0 0 38 15,-46 45-3-15,46-45-13 0,0 0 22 16,-52 11 2-16,52-11-29 16,-46-22 6-16,46 22-16 0,-46-45 23 15,46 45 5-15,-33-44 63 16,33 44-30-16,0 0-17 15,0 0-39-15,0 0 32 0,-46 0 20 16,46 0 7-16,-59 48 99 16,13 4 67-16,-14-1-30 15,-5 1-1-15,-14 0-50 0,-7-4-30 16,1-8-19-16,-7-6-31 16,7-8-13-16,-1-8-13 15,1-11 13-15,12-7 7 0,14 0-32 16,7-14 1-16,52 14-1 15,-53-37-33-15,20-11-80 0,14-4-119 16,12-3-165-16,14-1-191 16,6 12-130-16</inkml:trace>
          <inkml:trace contextRef="#ctx0" brushRef="#br0" timeOffset="5806">10778 4803 1487 0,'73'-11'171'0,"5"-12"-21"16,8-2-80-16,6-5-46 16,-7 0-86-16,7-3-371 15,-6-7-226-15</inkml:trace>
          <inkml:trace contextRef="#ctx0" brushRef="#br0" timeOffset="6548">9615 3491 1776 0,'0'0'269'0,"40"4"-37"16,-40-4-104-16,32-15-51 15,-32 15-36-15,40-30-26 16,-7 5-15-16,-33 25 14 15,33-45 1-15,-7 5-10 0,-6-5-21 16,-7-3 10-16,-7-7 26 16,-6-4-20-16,0 7 0 15,0 8-7-15,-6 7 42 0,6 37 3 16,-13-30-12-16,13 30-2 16,-40 0-12-16,1 22-15 0,-7 12 16 15,6 14-28-15,1 3 20 16,6 5-1-16,0-1-4 0,13 1 0 15,7-8 5-15,13-4 5 16,0 0-10-16,7-7 17 16,-7-37-13-16,20 52-2 15,-1-15 13-15,-19-37-20 0,33 44 11 16,-33-44-6-16,33 52-74 16,-7-11-201-16,-26-41-195 0,7 66-179 15</inkml:trace>
          <inkml:trace contextRef="#ctx0" brushRef="#br0" timeOffset="6753">9622 4492 2650 0,'0'0'232'0,"0"0"-36"16,0 0-44-16,0 0-90 0,0 0-23 15,0 0-23-15,0 0-28 16,0 0-36-16,0 0-145 0,0 0-213 16,0 0-242-16,0 0-140 15</inkml:trace>
          <inkml:trace contextRef="#ctx0" brushRef="#br0" timeOffset="7152">9004 3484 1372 0,'0'0'148'0,"0"0"20"15,0 0-88-15,0 0 7 0,0 0-49 16,0 0-1-16,0 0 9 15,39-30-14-15,-39 30 3 0,33-22 33 16,-33 22-32 0,0 0-5-16,33-44-6 0,-13 7 9 15,-14 0 1-15,-6 0-16 16,-6 0-9-16,-1-4 23 0,-6 4 31 16,0 8-1-16,13 29-3 15,0 0-42-15,0 0-27 0,-39-15-5 16,12 30 22-16,-6 14 9 15,1 12-7-15,5 7 2 0,8 0-4 16,-1 0-20-16,7 4 3 16,13 3-5-16,0 1-36 0,6 6-105 15,7 1-300 1,7 7-104-16,0 12 27 0</inkml:trace>
          <inkml:trace contextRef="#ctx0" brushRef="#br0" timeOffset="7333">9260 4514 1485 0,'0'0'314'0,"33"45"74"15,-33-45-36-15,0 0-93 16,0 0-104-16,0 0-81 16,0 0-30-16,0 0-25 15,0 0-11-15,0 0-5 0,0 0-145 16,0 0-182-16,0 0-249 15,0 0-247-15</inkml:trace>
          <inkml:trace contextRef="#ctx0" brushRef="#br0" timeOffset="4129">13814 3912 984 0,'0'0'45'0,"0"0"62"16,-13 59 99-1,13-59-28-15,-33 59-70 0,33-59 6 16,-52 52 37-16,6-22 32 16,0-12 38-16,46-18-10 0,-53 8-25 15,53-8-29-15,-39-8-37 16,39 8-14-16,-40-37-44 0,27 0-27 16,6-11-4-16,14-3-17 15,0-9 4-15,-1-2 2 16,7-1-20-16,0 0 7 0,-6 8-16 15,0 3 0-15,6 8 4 16,-13 10-6-16,0 34-93 0,0 0-152 16,0 0-297-16,0 0-240 15</inkml:trace>
          <inkml:trace contextRef="#ctx0" brushRef="#br0" timeOffset="4313">13275 4618 1913 0,'53'4'213'0,"6"-12"-70"16,0 5-71-16,0-9-51 15,7 1-214-15,-13 0-365 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09.5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BFC65A-0AF5-4703-A931-856C48AA075B}" emma:medium="tactile" emma:mode="ink">
          <msink:context xmlns:msink="http://schemas.microsoft.com/ink/2010/main" type="writingRegion" rotatedBoundingBox="26137,8022 23324,10469 20930,7716 23743,5270"/>
        </emma:interpretation>
      </emma:emma>
    </inkml:annotationXML>
    <inkml:traceGroup>
      <inkml:annotationXML>
        <emma:emma xmlns:emma="http://www.w3.org/2003/04/emma" version="1.0">
          <emma:interpretation id="{1F96FD11-215D-4770-A6AB-9DF623DA750B}" emma:medium="tactile" emma:mode="ink">
            <msink:context xmlns:msink="http://schemas.microsoft.com/ink/2010/main" type="paragraph" rotatedBoundingBox="22551,8355 24391,8355 24391,9997 22551,9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FD8EA0-349D-4166-9152-7653EDA9EA62}" emma:medium="tactile" emma:mode="ink">
              <msink:context xmlns:msink="http://schemas.microsoft.com/ink/2010/main" type="inkBullet" rotatedBoundingBox="24903,9014 23392,10466 22341,9372 23853,7920"/>
            </emma:interpretation>
            <emma:one-of disjunction-type="recognition" id="oneOf0">
              <emma:interpretation id="interp0" emma:lang="" emma:confidence="0">
                <emma:literal>.</emma:literal>
              </emma:interpretation>
              <emma:interpretation id="interp1" emma:lang="" emma:confidence="0">
                <emma:literal>@</emma:literal>
              </emma:interpretation>
              <emma:interpretation id="interp2" emma:lang="" emma:confidence="0">
                <emma:literal>D</emma:literal>
              </emma:interpretation>
              <emma:interpretation id="interp3" emma:lang="" emma:confidence="0">
                <emma:literal>*</emma:literal>
              </emma:interpretation>
              <emma:interpretation id="interp4" emma:lang="" emma:confidence="0">
                <emma:literal>$</emma:literal>
              </emma:interpretation>
            </emma:one-of>
          </emma:emma>
        </inkml:annotationXML>
        <inkml:trace contextRef="#ctx0" brushRef="#br0">1313 3654 964 0,'0'0'162'0,"-46"-15"51"16,46 15-24-16,-46-18-12 15,46 18-23-15,-46-22-64 16,46 22 13-16,0 0-35 15,0 0-46-15,-33-45 7 16,33 5-29-16,13-5 14 0,20 5-14 16,13-5-3-16,13 16 11 15,1 2-8-15,-1 16-21 0,0 14 33 16,-14 16-7-16,-12 15 9 16,-7 11 0-16,-13 6 6 15,-19 12 9-15,-8 0 5 0,-12 3-2 16,-13-3 29-16,-13 4 4 15,0-5-28-15,-14-6 4 16,-6-1-33-16,-1-3 2 16,-6-11-1-16,16-4-4 0,-3-12 0 15,20-2 1-15,7-12 4 16,39-11 34-16,-27 14 17 0,27-14-6 16,0 0-23-16,0 0-14 15,27-29-12-15,12 7-6 16,7 0 5-16,7 11 10 0,4 7 22 15,8 0-8-15,1 8-24 16,6 3 14-16,1-3-19 0,-1 0 9 16,-1-1-16-16,-12-3 14 15,-13 0-119-15,0-7-179 16,-13-8-278-16,-33 15-164 16</inkml:trace>
        <inkml:trace contextRef="#ctx0" brushRef="#br0" timeOffset="515">2066 2984 765 0,'0'-48'85'0,"0"48"-18"15,-13-44 16-15,13 44-16 0,0 0 18 16,-53-41-33-16,1 19 77 16,7 11-28-16,-15 7 70 0,-11 15-19 15,-21 4 5-15,-13 7-39 16,-12 8-7-16,-15 7-19 16,-6 11 7-16,2 7-6 0,5 12 18 15,-1 10-19-15,8 5 9 16,13 7-40-16,12 7 8 0,20 4-24 15,21 4-3-15,19-5-6 16,19 5 12-16,20-4-17 16,33-4 6-16,20-4-19 15,24-11-6-15,22-11-6 0,31-10 1 16,15-12-7-16,13-15 8 16,-3-15-11-16,-3-10 0 0,-8-16 15 15,-27-14-15-15,-5-15-2 16,-26-22 9-16,-9-15-12 15,-11-15-7-15,-13-18-36 0,-2-15-12 16,-5-14 13-16,-13-5 30 16,0 1-1-16,-13 11 21 0,-20 21-3 15,-7 23-17-15,-19 18 20 16,-20 19-43-16,-20 22-94 16,-12 11-125-16,-1 12-178 15,2 10-211-15</inkml:trace>
      </inkml:traceGroup>
    </inkml:traceGroup>
    <inkml:traceGroup>
      <inkml:annotationXML>
        <emma:emma xmlns:emma="http://www.w3.org/2003/04/emma" version="1.0">
          <emma:interpretation id="{A7BEA744-A617-4DF8-B3B0-20AB1FE27434}" emma:medium="tactile" emma:mode="ink">
            <msink:context xmlns:msink="http://schemas.microsoft.com/ink/2010/main" type="paragraph" rotatedBoundingBox="22289,5543 24424,5543 24424,7443 22289,7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38E2B0-C386-4EC8-BABA-BD7C95E8F203}" emma:medium="tactile" emma:mode="ink">
              <msink:context xmlns:msink="http://schemas.microsoft.com/ink/2010/main" type="inkBullet" rotatedBoundingBox="24848,6540 23174,7995 22070,6725 23743,5270"/>
            </emma:interpretation>
            <emma:one-of disjunction-type="recognition" id="oneOf1">
              <emma:interpretation id="interp5" emma:lang="" emma:confidence="0">
                <emma:literal>or</emma:literal>
              </emma:interpretation>
              <emma:interpretation id="interp6" emma:lang="" emma:confidence="0">
                <emma:literal>Q</emma:literal>
              </emma:interpretation>
              <emma:interpretation id="interp7" emma:lang="" emma:confidence="0">
                <emma:literal>O</emma:literal>
              </emma:interpretation>
              <emma:interpretation id="interp8" emma:lang="" emma:confidence="0">
                <emma:literal>Or</emma:literal>
              </emma:interpretation>
              <emma:interpretation id="interp9" emma:lang="" emma:confidence="0">
                <emma:literal>o</emma:literal>
              </emma:interpretation>
            </emma:one-of>
          </emma:emma>
        </inkml:annotationXML>
        <inkml:trace contextRef="#ctx0" brushRef="#br0" timeOffset="-1602">914 700 1300 0,'0'0'326'15,"0"0"0"-15,0 0-26 16,0 0-56-16,0 0-67 0,0 0-34 15,0 0-69-15,46-15-38 16,0 0-14-16,0 1-10 16,-2-5 4-16,9 1-16 0,-7-8 0 15,6 0 12-15,-12 0-12 16,-1 4 71-16,-39 22-19 16,0 0-12-16,40-26-13 0,-40 26-11 15,0 0-3-15,0 0 2 16,-13 37-2-16,-7 7-13 0,-6 12 10 15,-1-1-7 1,1 8 6-16,6 7-2 0,7-3 4 16,0-4 1-16,13-1 4 15,0-6-6-15,7-8-1 0,6 1-7 16,0-12-2-16,-13-37-7 16,20 44-64-16,-20-44-178 15,0 0-271-15,0 0-297 0</inkml:trace>
        <inkml:trace contextRef="#ctx0" brushRef="#br0" timeOffset="-1074">1921 404 904 0,'-18'-51'238'0,"4"10"14"0,1 4-33 16,-6-3-76-16,-1 3-20 16,-6-4-44-16,-1 4-8 0,2 0-15 15,-14 7-30-15,-7 5 5 16,-7 6-9-16,-13 12-13 16,-12 7 28-16,-14 18-13 0,-19 12-14 15,-8 21 36-15,-10 20 41 16,-2 10-21-16,-1 15-24 15,-5 7-10-15,-1 12-8 16,13 7-6-16,8 4 9 0,19-1 63 16,20-3 12-16,25-6-6 15,33-6-9-15,33-6-4 16,27-4 1-16,39-4-10 0,31-11-32 16,34-8-22-16,14-14-17 15,18-19 9-15,2-10-20 0,-3-23 17 16,-4-19 1-16,-20-18-10 15,-14-14-12-15,-19-19 9 16,-13-11 11-16,-20-23-4 16,-1-18-10-16,-18-18 6 0,-13-19 5 15,-14-8-9-15,-6 5-4 16,-13 10 2-16,-27 23 10 16,-6 22-18-16,-27 18 14 0,-12 23-5 15,-7 14-21-15,-13 19-79 16,0 15-105-16,1 10-172 0,5 9-201 15,7 10-155-15</inkml:trace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15.1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6C3FDA-02B1-417E-8753-B5809CA42C1E}" emma:medium="tactile" emma:mode="ink">
          <msink:context xmlns:msink="http://schemas.microsoft.com/ink/2010/main" type="writingRegion" rotatedBoundingBox="23961,10359 25792,10359 25792,11778 23961,11778"/>
        </emma:interpretation>
      </emma:emma>
    </inkml:annotationXML>
    <inkml:traceGroup>
      <inkml:annotationXML>
        <emma:emma xmlns:emma="http://www.w3.org/2003/04/emma" version="1.0">
          <emma:interpretation id="{0CB67378-0FAA-421E-9361-98CFD54928B6}" emma:medium="tactile" emma:mode="ink">
            <msink:context xmlns:msink="http://schemas.microsoft.com/ink/2010/main" type="paragraph" rotatedBoundingBox="23961,10359 25792,10359 25792,11778 23961,11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623DEC-8EC8-491A-8C5A-89BB2A602104}" emma:medium="tactile" emma:mode="ink">
              <msink:context xmlns:msink="http://schemas.microsoft.com/ink/2010/main" type="line" rotatedBoundingBox="23961,10359 25792,10359 25792,11778 23961,11778"/>
            </emma:interpretation>
          </emma:emma>
        </inkml:annotationXML>
        <inkml:traceGroup>
          <inkml:annotationXML>
            <emma:emma xmlns:emma="http://www.w3.org/2003/04/emma" version="1.0">
              <emma:interpretation id="{D11E739A-F292-4F61-A689-D98152F472C1}" emma:medium="tactile" emma:mode="ink">
                <msink:context xmlns:msink="http://schemas.microsoft.com/ink/2010/main" type="inkWord" rotatedBoundingBox="23961,10359 25792,10359 25792,11778 23961,11778">
                  <msink:destinationLink direction="with" ref="{AEAAC31B-6F5A-4438-B2F2-C73A107CB483}"/>
                </msink:context>
              </emma:interpretation>
              <emma:one-of disjunction-type="recognition" id="oneOf0">
                <emma:interpretation id="interp0" emma:lang="" emma:confidence="0.5">
                  <emma:literal>30</emma:literal>
                </emma:interpretation>
                <emma:interpretation id="interp1" emma:lang="" emma:confidence="0">
                  <emma:literal>300</emma:literal>
                </emma:interpretation>
                <emma:interpretation id="interp2" emma:lang="" emma:confidence="0">
                  <emma:literal>308</emma:literal>
                </emma:interpretation>
                <emma:interpretation id="interp3" emma:lang="" emma:confidence="0">
                  <emma:literal>360</emma:literal>
                </emma:interpretation>
                <emma:interpretation id="interp4" emma:lang="" emma:confidence="0">
                  <emma:literal>30%</emma:literal>
                </emma:interpretation>
              </emma:one-of>
            </emma:emma>
          </inkml:annotationXML>
          <inkml:trace contextRef="#ctx0" brushRef="#br0">444 572 1093 0,'0'0'299'16,"0"0"11"-16,0 0-47 15,0 0-64-15,0 0-96 16,0 0-50-16,0 0-28 0,7-51-20 16,-7 51 4-16,39-48-15 15,-39 48 21-15,66-37-35 0,0 18 20 16,-14 16-3-16,2 10 22 15,-8 8-35-15,-46-15 33 16,46 37-1-16,-46-37-3 0,26 51 26 16,-26-51-28-16,0 59 17 15,-6-18-28-15,6-41 13 16,-46 48-6-16,0-11 1 16,0-14-14-16,-1-1 6 0,7-10 10 15,40-12-25-15,-46 11 31 16,46-11-16-16,0 0-13 0,0 0-5 15,0 0-3-15,0 0 26 16,53-37-1-16,-1 18 3 16,2 12-2-16,-2 7-15 0,1 7 17 15,-7 8-17-15,-7 7 50 16,-39-22 1-16,53 33-4 16,-53-33 25-16,33 48 0 15,-20-11 0-15,-13-37-27 0,-7 45-7 16,7-45-3-16,-39 37-30 15,39-37 12-15,-59 25-7 0,6-13-24 16,1-9-129-16,-1-10-88 16,53 7-137-16,-59-22-137 15,12-4 29-15,47 26 60 0</inkml:trace>
          <inkml:trace contextRef="#ctx0" brushRef="#br0" timeOffset="539">1327 81 503 0,'0'0'138'0,"-20"-37"1"16,20 37-8-16,0 0-36 0,-59-29-46 15,6 17 35-15,0 9 0 16,-13 10 39-16,-6 8-24 16,-14 7 59-16,-6 8-1 15,-6 10 22-15,-2 8-36 0,2 15 20 16,6 7-50-16,0 8-48 16,6 7-1-16,0 4-28 0,20-4-9 15,14 0 73-15,19-3-21 16,13-5 13-16,20-3-30 15,26-4 7-15,20 1-18 0,13-9-22 16,20-6-5-16,8-4-24 16,11-4 13-16,14-8-7 0,13-10-10 15,7-4 4-15,0-12 12 16,6-14-21-16,-12-7 6 16,-2-15 9-16,-12-19-18 15,-7-10 12-15,-13-16 4 0,-12-14-7 16,-14-15-59-16,-20-15 2 15,-13-15 12-15,-20-8 16 0,-13 5 21 16,-13 11 6-16,-20 14 5 16,-20 19-16-16,-6 15 0 15,-7 15 24-15,0 18 1 0,-13 18-14 16,13 12-101-16,0 11-108 16,1 7-148-16,19 3-189 15,0 5-42-15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43.9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C5A3A3-80A1-4F6E-A9E6-952891A3DEE6}" emma:medium="tactile" emma:mode="ink">
          <msink:context xmlns:msink="http://schemas.microsoft.com/ink/2010/main" type="writingRegion" rotatedBoundingBox="12341,5273 12377,13717 11633,13721 11597,5276"/>
        </emma:interpretation>
      </emma:emma>
    </inkml:annotationXML>
    <inkml:traceGroup>
      <inkml:annotationXML>
        <emma:emma xmlns:emma="http://www.w3.org/2003/04/emma" version="1.0">
          <emma:interpretation id="{608C1124-097B-4289-B58B-F65BE8709923}" emma:medium="tactile" emma:mode="ink">
            <msink:context xmlns:msink="http://schemas.microsoft.com/ink/2010/main" type="paragraph" rotatedBoundingBox="12341,5273 12377,13717 11633,13721 11597,5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97ABC-85C3-4B39-86C4-CEBF905CBD1A}" emma:medium="tactile" emma:mode="ink">
              <msink:context xmlns:msink="http://schemas.microsoft.com/ink/2010/main" type="line" rotatedBoundingBox="12341,5273 12377,13717 11633,13721 11597,5276"/>
            </emma:interpretation>
          </emma:emma>
        </inkml:annotationXML>
        <inkml:traceGroup>
          <inkml:annotationXML>
            <emma:emma xmlns:emma="http://www.w3.org/2003/04/emma" version="1.0">
              <emma:interpretation id="{74EBF0B6-FBC0-4638-A6A9-057C5BE4C2AB}" emma:medium="tactile" emma:mode="ink">
                <msink:context xmlns:msink="http://schemas.microsoft.com/ink/2010/main" type="inkWord" rotatedBoundingBox="11946,5274 11980,5546 11968,5548 11934,5275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6244 5076 381 0,'0'0'7'0,"0"0"30"16,0 33 2-16,0-33-28 15,0 0 78-15,7 34-1 0,-7-34-57 16,6 36-15-16,-6-36 7 16,7 34-20-16,-7-34-15 15,6 37 24-15,-6-4-45 0,7 0-178 16,-14 0-11-16</inkml:trace>
        </inkml:traceGroup>
        <inkml:traceGroup>
          <inkml:annotationXML>
            <emma:emma xmlns:emma="http://www.w3.org/2003/04/emma" version="1.0">
              <emma:interpretation id="{02217F81-F2AD-4599-869D-DC994C6DAD3E}" emma:medium="tactile" emma:mode="ink">
                <msink:context xmlns:msink="http://schemas.microsoft.com/ink/2010/main" type="inkWord" rotatedBoundingBox="11935,6134 12057,6601 12028,6608 11906,6142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19">6218 5941 418 0,'13'44'85'0,"-13"-44"-15"16,13 41 3-16,-13-41 23 15,13 51-51-15,-13-51 9 0,20 45-43 16,-20-45 1-16,13 51 8 16,-13-51-25-16,20 41-6 15,-20-41 29-15,6 52-12 0,-6-52-30 16,7 51-53-16,0-14-63 0,-7-37-56 16,0 56 31-1</inkml:trace>
        </inkml:traceGroup>
        <inkml:traceGroup>
          <inkml:annotationXML>
            <emma:emma xmlns:emma="http://www.w3.org/2003/04/emma" version="1.0">
              <emma:interpretation id="{B0E2D32B-85E4-4F72-9064-DA66D28E8024}" emma:medium="tactile" emma:mode="ink">
                <msink:context xmlns:msink="http://schemas.microsoft.com/ink/2010/main" type="inkWord" rotatedBoundingBox="11982,7266 11982,7435 11968,7436 11967,7266"/>
              </emma:interpretation>
              <emma:one-of disjunction-type="recognition" id="oneOf2">
                <emma:interpretation id="interp10" emma:lang="" emma:confidence="0.5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12">6284 7067 270 0,'-7'37'50'16,"7"-37"3"-16,-7 34-10 15,7-34-30-15,0 37-1 0,0-37-15 16,7 36 16-16,0-10-74 16</inkml:trace>
        </inkml:traceGroup>
        <inkml:traceGroup>
          <inkml:annotationXML>
            <emma:emma xmlns:emma="http://www.w3.org/2003/04/emma" version="1.0">
              <emma:interpretation id="{D5D71BB5-DE48-46AB-BA72-919E9F6442F9}" emma:medium="tactile" emma:mode="ink">
                <msink:context xmlns:msink="http://schemas.microsoft.com/ink/2010/main" type="inkWord" rotatedBoundingBox="11994,8162 12010,8491 11968,8493 11952,8164"/>
              </emma:interpretation>
              <emma:one-of disjunction-type="recognition" id="oneOf3">
                <emma:interpretation id="interp15" emma:lang="" emma:confidence="0.5">
                  <emma:literal>-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_</emma:literal>
                </emma:interpretation>
                <emma:interpretation id="interp18" emma:lang="" emma:confidence="0">
                  <emma:literal>,</emma:literal>
                </emma:interpretation>
                <emma:interpretation id="interp1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676">6257 7965 360 0,'0'0'153'0,"0"0"-27"16,13 41-1-16,-13-41-60 15,0 0-27-15,20 40-30 0,-20-40 4 16,0 0-5-16,13 48 19 15,-13-48-26-15,0 41-4 16,0-4-25-16,0-37-29 0,-6 48-82 16,-7-11-20-16,-1 0-23 15</inkml:trace>
        </inkml:traceGroup>
        <inkml:traceGroup>
          <inkml:annotationXML>
            <emma:emma xmlns:emma="http://www.w3.org/2003/04/emma" version="1.0">
              <emma:interpretation id="{B73900B8-F790-4407-A661-DC1E952787D7}" emma:medium="tactile" emma:mode="ink">
                <msink:context xmlns:msink="http://schemas.microsoft.com/ink/2010/main" type="inkWord" rotatedBoundingBox="11891,9157 11936,9290 11933,9292 11887,9158"/>
              </emma:interpretation>
              <emma:one-of disjunction-type="recognition" id="oneOf4">
                <emma:interpretation id="interp20" emma:lang="" emma:confidence="0.5">
                  <emma:literal>-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_</emma:literal>
                </emma:interpretation>
                <emma:interpretation id="interp23" emma:lang="" emma:confidence="0">
                  <emma:literal>,</emma:literal>
                </emma:interpretation>
                <emma:interpretation id="interp24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868">6192 8959 394 0,'13'33'63'0,"-13"-33"-16"16,0 0-32-16,6 30 0 16,-6-30-15-16,0 0 10 0,13 33-19 15,-13-33-14-15,14 37-111 16</inkml:trace>
        </inkml:traceGroup>
        <inkml:traceGroup>
          <inkml:annotationXML>
            <emma:emma xmlns:emma="http://www.w3.org/2003/04/emma" version="1.0">
              <emma:interpretation id="{4BF0E636-0825-4721-9C25-3DBBF57C9B9A}" emma:medium="tactile" emma:mode="ink">
                <msink:context xmlns:msink="http://schemas.microsoft.com/ink/2010/main" type="inkWord" rotatedBoundingBox="11956,10066 12029,10222 12019,10226 11947,10070"/>
              </emma:interpretation>
              <emma:one-of disjunction-type="recognition" id="oneOf5">
                <emma:interpretation id="interp25" emma:lang="" emma:confidence="0.5">
                  <emma:literal>-</emma:literal>
                </emma:interpretation>
                <emma:interpretation id="interp26" emma:lang="" emma:confidence="0">
                  <emma:literal>.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r</emma:literal>
                </emma:interpretation>
                <emma:interpretation id="interp2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064">6257 9868 323 0,'7'33'78'15,"-7"-33"-17"-15,13 30-35 16,-13-30-15-16,20 29 1 0,-20-29-3 16,19 30-39-1,-19-30-25-15,7 37-79 0</inkml:trace>
        </inkml:traceGroup>
        <inkml:traceGroup>
          <inkml:annotationXML>
            <emma:emma xmlns:emma="http://www.w3.org/2003/04/emma" version="1.0">
              <emma:interpretation id="{C377F532-FF57-4595-9A65-0DD73F10A124}" emma:medium="tactile" emma:mode="ink">
                <msink:context xmlns:msink="http://schemas.microsoft.com/ink/2010/main" type="inkWord" rotatedBoundingBox="11883,10846 11957,11109 11940,11114 11865,10850"/>
              </emma:interpretation>
              <emma:one-of disjunction-type="recognition" id="oneOf6">
                <emma:interpretation id="interp30" emma:lang="" emma:confidence="0.5">
                  <emma:literal>-</emma:literal>
                </emma:interpretation>
                <emma:interpretation id="interp31" emma:lang="" emma:confidence="0">
                  <emma:literal>_</emma:literal>
                </emma:interpretation>
                <emma:interpretation id="interp32" emma:lang="" emma:confidence="0">
                  <emma:literal>.</emma:literal>
                </emma:interpretation>
                <emma:interpretation id="interp33" emma:lang="" emma:confidence="0">
                  <emma:literal>,</emma:literal>
                </emma:interpretation>
                <emma:interpretation id="interp34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304">6185 10647 479 0,'0'0'114'0,"0"34"-41"0,0-34 9 15,0 33-34-15,0-33-1 16,0 0 18-16,13 33-28 0,-13-33-26 15,13 33-11-15,-13-33 8 16,13 37-1-16,-13-37-17 0,14 37-24 16,-8-3-100-16,1-9-77 15</inkml:trace>
        </inkml:traceGroup>
        <inkml:traceGroup>
          <inkml:annotationXML>
            <emma:emma xmlns:emma="http://www.w3.org/2003/04/emma" version="1.0">
              <emma:interpretation id="{ACB15244-6206-4904-8A71-3A873F8E88AC}" emma:medium="tactile" emma:mode="ink">
                <msink:context xmlns:msink="http://schemas.microsoft.com/ink/2010/main" type="inkWord" rotatedBoundingBox="11955,11752 12037,12139 12012,12144 11930,11757"/>
              </emma:interpretation>
              <emma:one-of disjunction-type="recognition" id="oneOf7">
                <emma:interpretation id="interp35" emma:lang="" emma:confidence="0.5">
                  <emma:literal>-</emma:literal>
                </emma:interpretation>
                <emma:interpretation id="interp36" emma:lang="" emma:confidence="0">
                  <emma:literal>.</emma:literal>
                </emma:interpretation>
                <emma:interpretation id="interp37" emma:lang="" emma:confidence="0">
                  <emma:literal>_</emma:literal>
                </emma:interpretation>
                <emma:interpretation id="interp38" emma:lang="" emma:confidence="0">
                  <emma:literal>1</emma:literal>
                </emma:interpretation>
                <emma:interpretation id="interp3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543">6257 11553 423 0,'0'29'114'0,"0"-29"-41"16,0 0-15-16,0 0-29 0,0 33-17 16,0-33 7-16,0 23-24 15,0-23 9-15,0 0 10 0,7 29-29 16,-7-29 31-16,0 0-16 15,6 37 12-15,-6-7-23 0,7-5-69 16,0-2-17-16,-1 3-4 16,-6-26-106-16</inkml:trace>
          <inkml:trace contextRef="#ctx0" brushRef="#br0" timeOffset="1752">6330 11911 738 0,'0'0'178'0,"0"0"46"16,0 0 21-16,0 0-23 16,0 0-61-16,0 0-75 0,0 0-40 15,0 0-38-15,0 0 48 16,0 0-59-16,0 0 3 16,0 0-3-16,0 0 0 0,0 0 3 15,0 0-101-15,0 0-162 16,6 30-112-16,-6-30-115 0</inkml:trace>
        </inkml:traceGroup>
        <inkml:traceGroup>
          <inkml:annotationXML>
            <emma:emma xmlns:emma="http://www.w3.org/2003/04/emma" version="1.0">
              <emma:interpretation id="{EEACA9C1-C183-46E5-8A7B-EE96C44C5F8B}" emma:medium="tactile" emma:mode="ink">
                <msink:context xmlns:msink="http://schemas.microsoft.com/ink/2010/main" type="inkWord" rotatedBoundingBox="12373,12655 12377,13717 11633,13721 11628,12658"/>
              </emma:interpretation>
              <emma:one-of disjunction-type="recognition" id="oneOf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760">6257 12458 402 0,'0'0'140'0,"0"0"15"0,0 0-38 15,0 0-23-15,0 0 0 0,0 0-1 16,0 0-1-16,0 0 2 16,0 0 28-16,0 0 21 0,-39 33 5 15,6-3 6-15,0 10-32 16,0-3-3-16,7 7-50 0,6-3-3 15,1-4-31-15,12 4 6 16,0-4 16-16,21 0-13 16,-1-4-14-16,13-7-10 0,7 0-9 15,6-12-2-15,-6-3-7 0,7-7 13 16,-1-4-15-16,-6-7 0 16,0-8-7-16,0-4 18 0,-33 19-28 15,32-40 26-15,-5 3-9 16,-14 4-7-16,-13 33 20 0,13-30-13 15,-13 30 7-15,0 0-15 16,0 0 8-16,0 0 71 0,-39 30-26 16,-1 7-15-16,1 3 9 0,-1 5-13 15,7 3 6-15,-6 3-26 16,6-3-6-16,7 4 10 16,-7-4-3-16,0 4-1 0,7 0-32 15,-7-4-172-15,7 0-101 16,-1-4-61-16,1-3-35 0,6-4 8 15,7-4 2-15</inkml:trace>
          <inkml:trace contextRef="#ctx0" brushRef="#br0" timeOffset="3108">6389 13315 959 0,'0'0'16'0,"0"0"-9"15,0 0 72-15,0 0 41 16,0 0-20-16,0 0 31 0,39 7-12 16,-13 1-36-16,-26-8-19 0,40 0-22 15,-14-4-35-15,-26 4-1 16,39-15 1-16,-6-3-7 0,-33 18 76 15,33-37-38-15,-13 4 1 16,-7-1 74-16,-13 34 58 16,13-29 19-16,-6 7-29 0,-7 22-64 15,0 0-43-15,0 0-8 16,-33 3-28-16,-7 8-11 0,1 8 5 16,0 7-28-16,6 0-221 0,33-26-350 15,-33 29-263-15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2.96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Group>
    <inkml:annotationXML>
      <emma:emma xmlns:emma="http://www.w3.org/2003/04/emma" version="1.0">
        <emma:interpretation id="{02358BC5-61A1-4CDD-97E2-0B5B540DCEDF}" emma:medium="tactile" emma:mode="ink">
          <msink:context xmlns:msink="http://schemas.microsoft.com/ink/2010/main" type="writingRegion" rotatedBoundingBox="9868,9862 10182,13109 7858,13333 7544,10086"/>
        </emma:interpretation>
      </emma:emma>
    </inkml:annotationXML>
    <inkml:traceGroup>
      <inkml:annotationXML>
        <emma:emma xmlns:emma="http://www.w3.org/2003/04/emma" version="1.0">
          <emma:interpretation id="{04DA5761-61E0-424F-8BD3-710820D1F799}" emma:medium="tactile" emma:mode="ink">
            <msink:context xmlns:msink="http://schemas.microsoft.com/ink/2010/main" type="paragraph" rotatedBoundingBox="9868,9862 10170,12983 9543,13044 9242,9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5DAAD6-9D0E-4F1A-903E-BD6F555F155F}" emma:medium="tactile" emma:mode="ink">
              <msink:context xmlns:msink="http://schemas.microsoft.com/ink/2010/main" type="inkBullet" rotatedBoundingBox="9256,9921 9258,9937 9243,9938 9242,992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0 0 203 0</inkml:trace>
      </inkml:traceGroup>
      <inkml:traceGroup>
        <inkml:annotationXML>
          <emma:emma xmlns:emma="http://www.w3.org/2003/04/emma" version="1.0">
            <emma:interpretation id="{59D702A6-B4C2-42E9-928B-5E5F03945E88}" emma:medium="tactile" emma:mode="ink">
              <msink:context xmlns:msink="http://schemas.microsoft.com/ink/2010/main" type="line" rotatedBoundingBox="9874,9920 10170,12983 9604,13038 9308,9975"/>
            </emma:interpretation>
          </emma:emma>
        </inkml:annotationXML>
        <inkml:traceGroup>
          <inkml:annotationXML>
            <emma:emma xmlns:emma="http://www.w3.org/2003/04/emma" version="1.0">
              <emma:interpretation id="{0D12C4AB-A6CB-4E0C-BE93-138435E42573}" emma:medium="tactile" emma:mode="ink">
                <msink:context xmlns:msink="http://schemas.microsoft.com/ink/2010/main" type="inkWord" rotatedBoundingBox="9622,9945 9632,10051 9619,10052 9609,9946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-2001">380 22 301 0,'-6'33'64'15,"6"-33"-22"-15,0 0-4 16,0 37-18-16,0-37-20 0,0 0 20 16,6 37-67-1,-6-37-86-15</inkml:trace>
        </inkml:traceGroup>
        <inkml:traceGroup>
          <inkml:annotationXML>
            <emma:emma xmlns:emma="http://www.w3.org/2003/04/emma" version="1.0">
              <emma:interpretation id="{3E0DFC2C-B27A-4937-997E-AAF31204FFBC}" emma:medium="tactile" emma:mode="ink">
                <msink:context xmlns:msink="http://schemas.microsoft.com/ink/2010/main" type="inkWord" rotatedBoundingBox="9638,10653 9649,10961 9635,10961 9625,10654"/>
              </emma:interpretation>
              <emma:one-of disjunction-type="recognition" id="oneOf2">
                <emma:interpretation id="interp6" emma:lang="" emma:confidence="0.5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-1765">394 731 287 0,'0'0'108'0,"0"0"-26"16,0 41-31-16,0-41-20 16,0 0-7-16,0 44-22 15,-7-7 19-15,7-37-25 16,7 41-4-16,-7-8 13 0,0-33-5 15,0 41 0-15,6-12 4 16,-6-29-91-16,7 41-16 0,-7-41-36 16</inkml:trace>
        </inkml:traceGroup>
        <inkml:traceGroup>
          <inkml:annotationXML>
            <emma:emma xmlns:emma="http://www.w3.org/2003/04/emma" version="1.0">
              <emma:interpretation id="{23CA9944-6152-43BF-B0E6-FCEF4278666B}" emma:medium="tactile" emma:mode="ink">
                <msink:context xmlns:msink="http://schemas.microsoft.com/ink/2010/main" type="inkWord" rotatedBoundingBox="9698,11196 9741,11458 9732,11460 9690,11197"/>
              </emma:interpretation>
              <emma:one-of disjunction-type="recognition" id="oneOf3">
                <emma:interpretation id="interp11" emma:lang="" emma:confidence="0.5">
                  <emma:literal>-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,</emma:literal>
                </emma:interpretation>
                <emma:interpretation id="interp1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-1565">453 1274 286 0,'0'0'71'0,"0"0"19"16,0 0 15-16,6 34-15 0,-6-34-33 16,0 0 65-16,0 33 5 15,0-33-44-15,0 0-53 16,13 37-5-16,-13-37-7 0,7 37-29 16,-7-37 7-16,7 37 7 15,-7-8-39-15,6-3-150 0,-6 4-113 16</inkml:trace>
        </inkml:traceGroup>
        <inkml:traceGroup>
          <inkml:annotationXML>
            <emma:emma xmlns:emma="http://www.w3.org/2003/04/emma" version="1.0">
              <emma:interpretation id="{207076B0-C4E3-49DA-9FB9-788B95A925C7}" emma:medium="tactile" emma:mode="ink">
                <msink:context xmlns:msink="http://schemas.microsoft.com/ink/2010/main" type="inkWord" rotatedBoundingBox="9724,11889 9782,12352 9761,12354 9703,11892"/>
              </emma:interpretation>
              <emma:one-of disjunction-type="recognition" id="oneOf4">
                <emma:interpretation id="interp16" emma:lang="" emma:confidence="0.5">
                  <emma:literal>--</emma:literal>
                </emma:interpretation>
                <emma:interpretation id="interp17" emma:lang="" emma:confidence="0">
                  <emma:literal>-</emma:literal>
                </emma:interpretation>
                <emma:interpretation id="interp18" emma:lang="" emma:confidence="0">
                  <emma:literal>=</emma:literal>
                </emma:interpretation>
                <emma:interpretation id="interp19" emma:lang="" emma:confidence="0">
                  <emma:literal>~</emma:literal>
                </emma:interpretation>
                <emma:interpretation id="interp20" emma:lang="" emma:confidence="0">
                  <emma:literal>-a</emma:literal>
                </emma:interpretation>
              </emma:one-of>
            </emma:emma>
          </inkml:annotationXML>
          <inkml:trace contextRef="#ctx0" brushRef="#br0" timeOffset="-1336">466 1969 654 0,'0'0'191'0,"0"0"114"15,0 0-54-15,0 37-45 0,0-37-28 16,13 37-22-16,-6-4-62 16,-1-7-34-16,1 4-31 0,0-8-12 15,-7 4-12-15,0-26-10 16,0 0-142-16,7 33-227 16,-14-11-131-16,7-22-40 0</inkml:trace>
          <inkml:trace contextRef="#ctx0" brushRef="#br0" timeOffset="-1144">513 2342 1151 0,'0'0'291'15,"0"0"-89"-15,0 0-78 16,0 0-72-16,6 33-21 0,-6-33-8 15,0 0-23-15,7 34-57 16,-7-34-242-16,0 22-174 16</inkml:trace>
        </inkml:traceGroup>
        <inkml:traceGroup>
          <inkml:annotationXML>
            <emma:emma xmlns:emma="http://www.w3.org/2003/04/emma" version="1.0">
              <emma:interpretation id="{29EDDD21-2BBE-42D7-A3FF-89DA97A426B4}" emma:medium="tactile" emma:mode="ink">
                <msink:context xmlns:msink="http://schemas.microsoft.com/ink/2010/main" type="inkWord" rotatedBoundingBox="9577,12625 10144,12597 10164,13001 9597,13029"/>
              </emma:interpretation>
              <emma:one-of disjunction-type="recognition" id="oneOf5">
                <emma:interpretation id="interp21" emma:lang="" emma:confidence="0.5">
                  <emma:literal>j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W</emma:literal>
                </emma:interpretation>
                <emma:interpretation id="interp24" emma:lang="" emma:confidence="0">
                  <emma:literal>J</emma:literal>
                </emma:interpretation>
                <emma:interpretation id="interp2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-582">605 2689 655 0,'6'26'135'0,"-6"-26"36"0,7 34-10 16,-7-34-29-16,7 33 14 16,-7-33-66-16,6 33-15 15,-6-33 36-15,0 0-45 0,0 30-3 16,0-30-32-16,0 0 5 15,0 0-21-15,0 0 3 0,0 0 0 16,0 0 5-16,0 0-33 16,0 0 28-16,0 0-23 0,0 0 36 15,-33-12-39-15,33 12 25 16,-39-22-18-16,39 22 22 0,-33-14-18 16,-7 10 16-16,40 4-9 15,-40 15 12-15,7 7-7 0,33-22 117 16,-33 37-39-16,14-4-1 15,12 0 11-15,1-3-25 16,6-30-10-16,6 40 22 0,7-10-22 16,-13-30-32-16,0 0-9 15,40 33-17-15,-1-18 18 0,1-4-26 16,0-7 17-16,-1-4-52 16,7-8-192-16,-13-3-261 0,7 0-137 15</inkml:trace>
          <inkml:trace contextRef="#ctx0" brushRef="#br0" timeOffset="-381">743 3018 1523 0,'0'0'317'0,"26"-22"10"16,-26 22-86-16,0 0-76 15,40-22-78-15,-40 22-41 0,39-26-25 16,-13 15-45-16,-26 11-242 16,40-26-325-16,-40 26-215 0</inkml:trace>
        </inkml:traceGroup>
      </inkml:traceGroup>
    </inkml:traceGroup>
    <inkml:traceGroup>
      <inkml:annotationXML>
        <emma:emma xmlns:emma="http://www.w3.org/2003/04/emma" version="1.0">
          <emma:interpretation id="{8750EEAB-0851-424B-8543-2AB524979CD5}" emma:medium="tactile" emma:mode="ink">
            <msink:context xmlns:msink="http://schemas.microsoft.com/ink/2010/main" type="paragraph" rotatedBoundingBox="9062,10632 9919,12914 8504,13445 7647,11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ED6FA1-0C9C-41D3-8DC7-20B221BD7794}" emma:medium="tactile" emma:mode="ink">
              <msink:context xmlns:msink="http://schemas.microsoft.com/ink/2010/main" type="inkBullet" rotatedBoundingBox="9162,10897 9168,10912 9154,10917 9149,10902"/>
            </emma:interpretation>
            <emma:one-of disjunction-type="recognition" id="oneOf6">
              <emma:interpretation id="interp26" emma:lang="" emma:confidence="0">
                <emma:literal>•</emma:literal>
              </emma:interpretation>
            </emma:one-of>
          </emma:emma>
        </inkml:annotationXML>
        <inkml:trace contextRef="#ctx0" brushRef="#br0" timeOffset="-6833">-93 979 289 0,'0'0'54'0,"0"0"-2"16,0 0-10-16,0 0-35 0,0 0-1 15,0 0 11-15,0 0-29 16,0 0 4-16,0 0-37 16,0 0-62-16,0 0-29 15</inkml:trace>
      </inkml:traceGroup>
      <inkml:traceGroup>
        <inkml:annotationXML>
          <emma:emma xmlns:emma="http://www.w3.org/2003/04/emma" version="1.0">
            <emma:interpretation id="{6C2F003A-C705-4531-8844-51A6C87EF105}" emma:medium="tactile" emma:mode="ink">
              <msink:context xmlns:msink="http://schemas.microsoft.com/ink/2010/main" type="line" rotatedBoundingBox="9045,10639 9901,12921 8504,13445 7647,11164"/>
            </emma:interpretation>
          </emma:emma>
        </inkml:annotationXML>
        <inkml:traceGroup>
          <inkml:annotationXML>
            <emma:emma xmlns:emma="http://www.w3.org/2003/04/emma" version="1.0">
              <emma:interpretation id="{FBE93BBC-BCF0-490E-A211-19DA49F0BC90}" emma:medium="tactile" emma:mode="ink">
                <msink:context xmlns:msink="http://schemas.microsoft.com/ink/2010/main" type="inkWord" rotatedBoundingBox="9045,10639 9901,12921 8504,13445 7647,11164">
                  <msink:destinationLink direction="with" ref="{040D7F87-C6D7-4D00-B6F2-F59D7166ABDC}"/>
                </msink:context>
              </emma:interpretation>
              <emma:one-of disjunction-type="recognition" id="oneOf7">
                <emma:interpretation id="interp27" emma:lang="" emma:confidence="0.5">
                  <emma:literal>i-as</emma:literal>
                </emma:interpretation>
                <emma:interpretation id="interp28" emma:lang="" emma:confidence="0.5">
                  <emma:literal>i. W</emma:literal>
                </emma:interpretation>
                <emma:interpretation id="interp29" emma:lang="" emma:confidence="0">
                  <emma:literal>i-n</emma:literal>
                </emma:interpretation>
                <emma:interpretation id="interp30" emma:lang="" emma:confidence="0">
                  <emma:literal>it-as</emma:literal>
                </emma:interpretation>
                <emma:interpretation id="interp31" emma:lang="" emma:confidence="0">
                  <emma:literal>it-n</emma:literal>
                </emma:interpretation>
              </emma:one-of>
            </emma:emma>
          </inkml:annotationXML>
          <inkml:trace contextRef="#ctx0" brushRef="#br0" timeOffset="-7108">-80 1068 149 0,'0'0'2'0,"0"0"-2"15,-13-30-5-15,13 30-31 0,0 0-10 16</inkml:trace>
          <inkml:trace contextRef="#ctx0" brushRef="#br0" timeOffset="-6318">-139 1075 728 0,'0'0'297'0,"0"0"33"0,0 0-63 15,0 0-84-15,0 0-36 16,0 0 96-16,0 0-15 16,0 0-63-16,0 0-68 0,0 0-51 15,0 0-25-15,20 33-5 16,-20-33-6-16,0 0-8 15,0 0-89-15,0 33-118 0,0-33-94 16,0 0-33-16,0 0-38 16,-26 34 3-16,26-34 68 15,0 0 80-15,0 0 82 16,-33 33 51-16,33-33 52 0,0 0 14 16,0 0 26-16,0 0 45 15,0 0 38-15,0 0 10 16,0 0-9-16,0 0-14 0,0 0 0 15,0 0 85-15,0 0-4 16,0 0-45-16,0 0 62 0,0 0-48 16,0 41-29-16,0-41-41 15,0 0-11-15,0 0 2 16,0 29-32-16,0-29-12 0,0 0 4 16,0 0-211-16,6 37-144 15,-6-37-22-15,0 30-34 16</inkml:trace>
          <inkml:trace contextRef="#ctx0" brushRef="#br0" timeOffset="-6093">-198 1433 840 0,'0'0'182'0,"0"0"-12"15,0 0 5-15,0 0-19 16,0 0 39-16,7 30-14 15,-7-30-12-15,0 0-77 0,0 0-57 16,0 0-24-16,-7 33 1 16,7-33-2-16,0 0-5 0,-6 33-162 15,6-33-126-15,0 0-90 16,-14 34 4-16,14-34 43 16,-13 29 32-16</inkml:trace>
          <inkml:trace contextRef="#ctx0" brushRef="#br0" timeOffset="-5917">-244 1622 619 0,'0'0'127'15,"0"0"24"-15,0 0-16 16,0 0 22-16,13 37-45 16,-13-37-45-16,0 0-43 0,0 0 8 15,0 0-49-15,0 0 8 16,13 40 31-16,-13-40-152 0,0 0-95 15,0 30-99-15</inkml:trace>
          <inkml:trace contextRef="#ctx0" brushRef="#br0" timeOffset="-5688">-250 1832 895 0,'0'0'216'0,"0"0"30"16,0 0-57-16,0 0-9 0,0 34 28 16,0-34-57-16,0 0-61 15,0 0-44-15,13 29-30 0,-13-29-14 16,0 0-12-16,0 30 20 16,0-30-195-16,0 0-127 15,6 33-57-15,-6-33-17 0,0 0 12 16</inkml:trace>
          <inkml:trace contextRef="#ctx0" brushRef="#br0" timeOffset="-5489">-211 2021 1105 0,'0'0'233'0,"0"0"39"0,0 0-24 15,0 0-21-15,0 0-37 16,33 22-34-16,-33-22-12 15,0 0-35-15,0 0-35 0,0 0-25 16,0 0-33-16,0 0-1 16,0 0-3-16,0 0-8 0,0 0-169 15,0 0-243-15,0 0-301 16</inkml:trace>
          <inkml:trace contextRef="#ctx0" brushRef="#br0" timeOffset="-3341">-86 1260 454 0,'0'0'130'0,"0"0"-3"0,0 0-7 16,0 0-30-16,0 0-37 16,0 0-45-16,0 0-4 15,0 0-7-15,-33-37 28 0,33 37-35 16,0 0-110-16,-46-30-91 16,46 30-49-16</inkml:trace>
          <inkml:trace contextRef="#ctx0" brushRef="#br0" timeOffset="-2982">-416 1175 640 0,'0'0'161'0,"0"0"32"16,0 0-8-16,0 0 20 16,0 0-31-16,-39 11-41 15,39-11-58-15,0 0-25 0,-46 3-50 16,46-3 26-16,-46 0-37 15,13 0-68-15,33 0-185 16,-53 4-40-16,14-4 25 16,0 4 49-16,-1-4 37 0,7 4 38 15,0-4 36-15,-6 7 50 16,6-7 38-16,7 0 14 0,-7 0 10 16,0 0 2-16,0-4 1 15,7 4 25-15,-7 4 38 16,0-4 34-16,-6 0 3 0,12 0-19 15,27 0-29-15,-46 4 4 16,13-1-10-16,0-3-2 16,33 0-31-16,-40 0 0 0,40 0-20 15,-39-3-62-15,39 3-64 16,-33 0-22-16</inkml:trace>
          <inkml:trace contextRef="#ctx0" brushRef="#br0" timeOffset="-2776">-1488 1212 397 0,'-33'7'121'0,"33"-7"-8"15,-33 7 3-15,33-7 10 16,0 0 23-16,0 0 4 16,0 0-15-16,-39 19-23 15,39-19-43-15,0 0-17 0,0 0-29 16,0 0-12-16,0 0-14 15,0 0-7-15,0 0-131 0,0 0-215 16,46 15-190-16</inkml:trace>
          <inkml:trace contextRef="#ctx0" brushRef="#br0" timeOffset="-4209">-126 2586 672 0,'0'0'133'0,"0"0"0"16,0 0 6-16,0 0-32 15,0 0-14-15,27-19 11 16,-27 19-13-16,0 0-17 0,0 0 30 16,0 0 5-16,0 0 12 15,13 37-40-15,-13-37-2 0,0 37 29 16,-7 0-13-16,-6-7-53 15,13-30-16-15,-26 37 2 0,-7-8-4 16,0-6-24-16,0-5-14 16,0-3 14-16,1-8 17 15,-1 1-17-15,33-8-3 0,-34-4 3 16,34 4 9-16,-33-11-20 16,33 11 0-16,0 0 15 0,-20-41-4 15,14 12-9-15,6 29 4 16,0-34 15-16,0 34 1 0,0 0-32 15,0 0 6-15,0 0 50 16,0 0-1-16,0 0-6 0,0 0-4 16,33 8 39-16,-33-8 23 15,32 33 1-15,-4 0 3 16,-9 4 16-16,8 0-13 16,-8 7-35-16,1-3 29 0,0 0-1 15,0 3-28-15,-7-3-28 16,6-1 11-16,-5-3 23 0,-8-3-21 15,-6-34-18-15,20 33-19 16,-20-33 0-16,13 33 3 0,-13-33 1 16,0 0-17-16,7 26-1 15,-7-26 8-15,0 0 6 0,0 0-12 16,0 0-167-16,0 0-171 16,0 0-258-16,0 0-228 0</inkml:trace>
          <inkml:trace contextRef="#ctx0" brushRef="#br0" timeOffset="-3872">26 3221 1693 0,'0'0'326'0,"0"0"-45"15,26-18-105-15,-26 18-66 16,33-15-43-16,-33 15-36 0,0 0-2 16,33-22 7-16,-33 22 18 15,0 0-20-15,26-33-1 16,-26 33 4-16,20-33 24 16,-20 33-21-16,6-34 5 0,-6 34 23 15,7-33 10-15,-7 33-8 16,0 0-25-16,0 0-8 0,0 0-21 15,0 0-12-15,0 0 5 16,-33-15 0-16,33 15-13 0,0 0-118 16,-33 0-208-16,33 0-347 15,-26-3-349-15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06.6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 0 929 0,'0'0'174'15,"0"0"10"-15,0 0-55 0,0 0-52 16,0 0 101-16,0 0 111 15,0 0-33-15,-13 44-15 0,6 4-76 16,7 7-54-16,7 8 46 16,-7 4-37-16,13 3-45 15,-6 4-25-15,12 3-25 0,-5-3-12 16,-1-3-10-16,0-12-6 16,-7-8-10-16,7-6-126 0,-6-5-212 15,-7-40-303-15,7 45-132 16</inkml:trace>
  <inkml:trace contextRef="#ctx0" brushRef="#br0" timeOffset="344">565 1426 1318 0,'0'0'175'0,"-39"-8"52"0,39 8-31 15,-53-22-71-15,14 0-41 16,39 22-39-16,-53-22-2 0,7 7-9 16,7 4 27-16,-1 11 28 0,7 11-9 15,-6 4 0-15,39-15 37 16,-53 59-18-16,7 0-38 0,14 4-23 15,5 0-19-15,8 3-7 16,12-3-6-16,14-4-3 16,-1-3-10-16,14-12-8 0,6 0-148 15,-26-44-188-15,46 41-161 16,7-8-26-16,-7-14 23 0</inkml:trace>
  <inkml:trace contextRef="#ctx0" brushRef="#br0" timeOffset="836">834 1599 744 0,'0'0'139'0,"0"0"-8"16,0 0 17-16,0 0 6 15,0 0 8-15,0 0-18 0,0 0-15 16,0 0-41-16,40 0 7 0,-40 0-3 16,46 26 2-16,-13 4 15 15,6 7 25-15,-6 3-58 16,0 5-30-16,-13-8-13 0,6 3 16 15,-13-3 15-15,0 4-4 16,-13-4-14-16,0-37 3 0,-13 48-22 16,13-48-18-16,-33 44 12 15,-6-10-13-15,6-12-14 0,-7-8 15 16,1-10-6-16,6-4-11 16,-6-7 19-16,6-8-11 0,33 15 2 15,-40-41 2-15,8 1-7 16,12-5 7-16,7-10 2 0,6 0-14 15,7-5-3-15,0 5 19 16,7-4-8-16,12 7-37 16,8 4-78-16,-1 0-88 0,7 7-108 15,6 5-88-15,7 2-87 16,0 5-3-16</inkml:trace>
  <inkml:trace contextRef="#ctx0" brushRef="#br0" timeOffset="1241">1722 1381 1145 0,'46'19'82'0,"-46"-19"184"0,46 22 45 16,-14 0-62-16,-32-22-52 15,53 45-28-15,-7-1-17 0,-7 4-32 16,-12 4-35-16,6 3 1 16,-7-3-29-16,-6 0-8 0,-7-8 7 15,-7 0 2-15,-19-7-32 16,-7 0-7-16,-26-11-11 0,0 4-17 16,-13-12 24-16,7-3-13 15,-7-12-10-15,13-3 17 16,6-7-9-16,40 7-4 0,0 0 13 15,-39-52-12-15,19 8-7 16,20-11 22-16,13-1-10 0,0 1-7 16,14-4 12-16,-1 7-10 15,7 4-11-15,-7 4 7 0,7 7-104 16,-33 37-59-16,39-45-83 0,-39 45-151 16,27-37-149-16,-27 37-14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32.0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6640 253 0,'0'0'88'16,"0"0"-4"-16,0 0 8 0,0 0-10 15,0 0 11-15,33 19-12 16,0-16-17-16,7-6-7 0,-8-5-19 16,8-3 12-16,6 0-23 15,-7-4 9-15,1 4-23 0,-1 0 2 16,-6 0-18-16,6-4 28 15,-12 4-7-15,-27 11 15 16,39-18-15-16,-6 3 25 0,-33 15-43 16,26-15 22-16,-26 15-14 15,0 0 26-15,33-22-25 0,-33 22-4 16,40-26-5-16,-40 26 18 16,0 0-38-16,39-33 20 0,-39 33-5 15,39-34 29-15,-39 34-37 16,46-29 21-16,-46 29-33 0,40-33 41 15,-40 33-9-15,46-34 1 16,-46 34-22-16,39-29 26 16,-39 29-21-16,0 0 41 0,40-44-35 15,-40 44 26-15,33-37-27 16,-33 37 11-16,39-45-14 0,-39 45 29 16,39-48-35-16,-39 48 33 15,40-55-23-15,-40 55 37 0,39-48-2 16,-39 48 16-16,40-45-3 15,-40 45-48-15,39-44 31 0,-39 44-31 16,46-52 10-16,-46 52 12 16,40-55-9-16,-14 11-4 0,-26 44 11 15,33-59-32-15,-7 11 20 16,-6 3 8-16,-20 45 5 16,33-59-29-16,-14 15 11 0,-19 44 13 15,20-59 1-15,0 11 13 16,-1 3-12-16,-5 5 7 0,-1 3-33 15,0-4 41-15,7 0-14 0,-1 1-19 16,1-5-5-16,-7 1 16 16,13-4-8-16,-6 0 17 0,0-4-38 15,6 1 28-15,-6-1-2 16,6 0 12-16,-6-3-17 0,0 7-3 16,-1 0 3-16,-6 0 24 15,7 3-7-15,-7 1-3 16,7-4-10-16,-7 4-32 0,7-1 39 15,-7 1-6-15,0 3 2 16,7-7-10-16,0 4-1 0,-7 3 7 16,0-3 10-16,0 7 9 15,0 0-25-15,-6-4 8 0,6 4 18 16,-13 37 2-16,13-48-8 16,0 8-9-16,-13 40-19 0,20-56-4 15,-7 12 39-15,-13 44-22 16,20-48-2-16,-20 48-9 0,26-55-3 15,-6 10 12-15,-20 45 12 16,19-48 5-16,-19 48-8 0,20-55-13 16,-20 55-10-16,20-59 16 15,0 14 10-15,-7 5 1 16,6 3-18-16,-19 37 5 0,20-48-18 16,6 3 24-16,-6 8 10 15,-20 37-28-15,20-44 3 0,0 7 9 16,-20 37 5-16,19-48 4 15,-6 11 4-15,-13 37-13 0,20-48-12 16,-13 8 8-16,6 3 22 16,-7 0-12-16,8 0 5 0,-1 0-21 15,0-4-5-15,0 0 15 16,-6 5 14-16,6-1-3 0,0 0-35 16,-7-4 20-16,8 4 13 15,-8 0 5-15,-6 37-6 16,7-52 4-16,-1 12-12 0,7-5-14 15,-13 5 14-15,7-1-3 16,0 4 17-16,-1 4-2 0,-6 33-31 16,7-48 8-16,-1 7 24 15,-6 41-6-15,7-48 0 0,-1 11 4 16,-6 37 36-16,7-44-72 16,0 11 13-16,-7 33 18 0,6-41 8 15,-6 41-26-15,13-37-3 0,-13 37 9 16,13-41 15-1,-13 41-6-15,7-36 16 0,-7 36-23 16,13-34-6-16,-13 34 14 16,7-37 2-16,-7 37-4 0,13-37-12 15,-13 37 10-15,0 0 2 16,20-44-13-16,-20 44 26 0,0 0-1 16,0 0-33-16,26-48 19 0,-26 48 6 15,0 0-6-15,13-44 11 16,-13 44-16-16,0 0-11 0,13-45 23 15,-13 45-21-15,0 0 24 16,20-44 12-16,-20 44-28 16,0 0 8-16,13-44-6 0,-13 44-2 15,0 0 14-15,20-45 8 16,-20 45-28-16,0 0 1 0,19-44-2 16,-19 44 8-16,0 0 26 15,20-48-11-15,-20 48-14 0,20-44 4 16,-20 44-11-16,0 0 13 15,20-52-2-15,-20 52-3 0,26-41 10 16,-26 41 5-16,0 0-15 16,26-48-1-16,-26 48 6 0,26-44-9 15,-26 44 25-15,0 0-23 16,27-41-5-16,-27 41-5 16,0 0 23-16,0 0-4 0,0 0 13 15,26-40-10-15,-26 40-23 16,0 0 12-16,0 0 7 0,20-45 2 15,-20 45 6-15,0 0-11 16,13-44-7-16,-13 44-1 0,0 0 8 16,26-41 0-16,-26 41 0 15,0 0 0-15,20-44 16 0,-20 44-16 16,0 0 0-16,20-37-16 16,-20 37-1-16,0 0 12 0,0 0 5 15,26-33 15-15,-26 33-4 16,0 0-8-16,0 0 0 15,0 0-30-15,20-37 47 0,-20 37-10 16,0 0-10-16,19-41-13 16,-19 41 4-16,0 0 2 0,33-37 13 15,-33 37-2-15,20-37 12 16,-20 37-8-16,0 0-29 0,0 0 21 16,39-44-14-16,-39 44 30 15,0 0-14-15,0 0 12 0,27-44-32 16,-27 44 4-16,0 0 2 15,0 0 18-15,0 0 16 16,26-45-22-16,-26 45-5 0,0 0 9 0,0 0-28 16,39-44 24-1,-39 44 17-15,0 0-4 0,0 0-16 16,0 0 8-16,33-44-17 16,-33 44 12-16,0 0-10 0,0 0 10 15,46-41-3-15,-46 41 3 0,0 0 5 16,53-44-5-16,-53 44-16 15,0 0 4-15,46-41 22 0,-46 41-1 16,0 0 2-16,39-37-18 16,-39 37 10-16,0 0-15 0,33-29 12 15,-33 29-20-15,0 0 15 16,0 0 8-16,0 0 1 16,46-26 8-16,-46 26-27 0,46-11 9 15,-46 11-10-15,39-11 29 16,-39 11-35-16,40-8-24 0,-40 8-2 15,46-11 26-15,-13 0 15 16,-33 11-21-16,46-7 6 0,-46 7 2 16,46-15 22-16,-46 15 9 15,39-8-8-15,-39 8-8 0,40-7 8 16,-40 7-11-16,39-7-6 16,-39 7-10-16,0 0 12 0,39-8 1 15,-39 8-2-15,46 0 4 16,-6 4-15-16,-40-4 11 15,39 0 17-15,-39 0 10 0,46 4-3 16,-46-4-11-16,46 7 13 16,-6-3-36-16,-40-4 0 0,46 7 31 15,-7 0-2-15,-39-7-13 16,46 12 18-16,-7-5-4 0,-39-7-4 16,53 15-6-16,-14-4-14 15,1 0 6-15,-40-11 21 0,46 15-19 16,-46-15 23-16,46 18-17 15,-7-3 17-15,-39-15-29 0,46 22 5 16,-6-3 0-16,-40-19 18 16,52 22-2-16,-12-4 10 15,-1 1-38-15,-39-19 58 0,46 26-74 16,-46-26 34-16,46 25 8 16,-46-25 1-16,0 0-16 0,46 37-6 15,-46-37 3-15,46 30 16 16,-46-30 0-16,0 0 6 0,46 41 13 15,-46-41-11-15,0 0-34 16,53 48 0-16,-53-48 15 0,46 40 23 16,-46-40-19-16,0 0 25 0,46 48-23 15,-46-48 10 1,0 0-35-16,46 45 17 0,-46-45 24 0,0 0 2 16,0 0 5-1,46 51-25-15,-46-51-27 0,0 0 32 16,46 52-6-16,-46-52 0 15,0 0 28-15,46 44-25 0,-46-44 11 16,0 0-29-16,46 48 17 0,-46-48 1 16,0 0-10-16,0 0 24 15,52 56 21-15,-52-56-40 0,0 0-1 16,46 52-16-16,-46-52 19 16,0 0 19-16,46 51-7 0,-46-51 8 15,0 0-23-15,46 56-12 16,-46-56 11-16,0 0 21 15,46 51 15-15,-46-51-31 0,0 0-1 16,33 56-6-16,-33-56 20 16,33 52 1-16,-33-52-14 0,0 0 11 15,26 55-35-15,-26-55 36 16,0 0 5-16,27 63-7 0,-8-23 5 16,-19-40-13-16,20 45-11 15,-20-45 8-15,0 0-3 0,20 55 2 16,-20-55 15-16,19 56 16 15,-19-56-28-15,14 55-19 0,-14-55 8 16,6 59 27-16,7-15-3 16,-13-44-5-16,13 56-29 15,-13-56 14-15,14 59 39 0,-1-11-35 16,0-7 19-16,-13-41-21 16,20 48-2-16,-1-11-5 0,-19-37 40 15,20 48-24-15,0-8-3 16,-20-40-12-16,19 48 10 0,-5-11 5 15,-14-37 12-15,13 45-12 16,6-8 4-16,-19-37-4 0,20 44-27 16,-20-44 24-16,20 48 0 15,-20-48 18-15,13 44-13 16,-13-44-19-16,13 41 14 0,-13-41 3 16,13 37-8-16,-13-37 11 15,13 37 11-15,-13-37-6 0,7 37-35 16,-7-37 18-16,13 37 4 15,-13-37 14-15,7 40-5 0,-7-40-4 16,6 41-20-16,-6-41 27 16,13 44-13-16,-13-44 18 0,14 48-24 15,-8-11 5-15,-6-37-3 16,13 45 19-16,-13-45-2 0,20 40 2 16,-20-40-16-16,20 48 0 15,-20-48 1-15,13 45 16 16,-13-45-2-16,20 44-24 0,-20-44 7 15,13 48 9-15,-13-48 15 16,13 41-12-16,-13-41-14 0,20 48-8 16,-20-48 6-16,19 51 9 15,-19-51 18-15,27 52-19 0,-27-52 18 16,26 52-22-16,-6-8-10 0,-20-44 28 16,26 48 3-16,-26-48-16 15,26 59-11-15,-6-14 8 0,-20-45 19 16,26 59-12-16,-6-15-8 15,-20-44-20-15,26 52 35 16,-6-8-22-16,0-7 12 16,-20-37-14-16,19 48 28 0,1-11-26 15,-20-37 33-15,20 48-30 0,-14-7 26 16,-6-41-31-16,13 48 20 16,-6-11 2-16,-7-37-9 0,13 51-4 15,-6-14-2-15,-7-37 29 16,13 48-27-16,7-11 23 0,-20-37-34 15,19 48 32-15,1-7-36 16,0-11 40-16,-1 3-86 0,1-4 39 16,6 5-21-16,-6-5 42 15,-20-29-9-15,33 41-15 16,-7-4 9-16,1-11 13 0,-27-26-19 16,32 40 18-16,-5-10-16 15,-27-30 37-15,26 33-23 0,-26-33 4 16,33 41 18-16,-13-12 0 15,-20-29-8-15,19 37-9 0,1-7 9 16,-20-30-14-16,26 37 14 16,-13-4-17-16,-13-33 17 0,27 41 0 15,-8-12 0-15,-19-29-15 16,33 41 31-16,-6-8-22 0,-27-33-20 16,32 37 37-16,-32-37-7 15,40 37 2-15,-40-37 6 0,39 33-19 16,-39-33 3-16,40 37-2 15,-40-37 6-15,46 30 0 16,-46-30 11-16,33 26-28 0,-33-26 32 16,0 0-27-16,39 25 23 15,-39-25-29-15,0 0 39 0,39 26-36 16,-39-26 15-16,0 0 18 16,40 22-37-16,-40-22 19 0,0 0-6 15,46 26 18-15,-46-26-16 16,52 26 18-16,-12-7-29 0,-7-1 23 15,-33-18-5-15,52 26 5 16,-6 0-19-16,-6-4 20 16,6 0-28-16,0 4 13 0,0-4 9 15,0 4-22-15,0-4 12 16,6 4-30-16,1 0 21 0,-7 0 5 16,0-4 0-16,0 4 1 15,0 0 12-15,-7 0 6 0,1-1-20 16,-1-2 12-16,-6-5-6 15,6 4 19-15,1-7-32 0,-7 3-27 16,0-3 55-16,-1 0-4 16,1-4-20-16,-6 4 23 0,5-8-16 15,-5 4 14-15,-1-3-14 16,7-1 16-16,-7 1-8 16,7-1-4-16,0 4-3 0,0 0 17 15,6 0-22-15,-6 4 29 16,13 0-27-16,-7 0 17 0,1-1-14 15,-1 5 7-15,7-1-11 16,-6-3 11-16,6 0 0 0,-7 3 6 16,7 4-15-16,0-3 13 15,0-4-4-15,0 3 4 0,7-3-9 16,-1 0 22-16,1-1-23 16,-1 1 15-16,1 4-9 0,0-4-6 15,-7-1 3-15,6 5 3 16,-6-1 14-16,0-3-20 15,0 3 8-15,-6-6-8 0,6 2 16 16,0-3-16-16,0 1-2 16,-7-1-31-16,0-4 31 0,-6 0-31 15,0-3 39-15,-7 0-8 16,-26-4 13-16,40 7-8 0,-14 1 18 16,-26-8-27-16,33 3 18 15,-33-3-13-15,39 4 15 0,-6 0-3 16,0 3-3-16,-7-3 2 15,14 3-10-15,-7-3 14 16,6 3-17-16,0 1 20 0,7-1-25 16,-6 0 27-16,6 4-19 15,0 1 6-15,0-5-7 0,6 4 22 16,1 0-24-16,0 0 18 16,6-3-15-16,0 6 19 0,7 1-25 15,-1 4 27-15,1-5-33 16,0 1 22-16,-1 4-10 0,1-1 16 15,6 1-21-15,-6-1 22 16,6 1-4-16,7-5-20 0,-6 5 30 16,-1-4-33-16,-6-1 16 15,-1 1-13-15,-6-4 22 0,1 4-25 16,-8-4 32-16,7 4-21 16,-6-8 5-16,-1 8-12 15,-6-8 27-15,7 1-25 0,-7-1 21 16,0 1-18-16,0-5 17 15,0 5-8-15,0-5 2 0,7 1-1 16,-1 0-9-16,-6-1 16 16,7-3-13-16,-7 0 10 0,0 0-21 15,-7 0 14-15,1 0 0 16,-8-3 13-16,8 6-36 0,-7-3 31 16,6 4-16-16,1-4 12 15,6 4-1-15,0 3 10 0,0 1-22 16,0-5 24-16,6 5-18 15,-6-1 3-15,7 0-8 16,-7 1 21-16,0-1-13 0,0-3 8 16,0 7-12-16,-7-7 15 15,14 7-11-15,-7-4 11 0,6 4-1 16,1-3 1-16,6 3 14 16,0 0-23-16,0-4-7 0,-6 1 33 15,6 3-41-15,-6-4 17 16,-1 0-8-16,-6-3 10 0,0 0-6 15,-6 3 20-15,-1 1-31 16,0-8 35-16,-39 0-24 0,40 3 4 16,-40-3-11-16,39 4 40 15,-39-4-20-15,40 0 21 16,-40 0-14-16,33 4 7 0,-33-4-27 16,39 0 21-16,-39 0-24 15,33 0 3-15,-33 0-15 0,39 3 8 16,-39-3 27-16,46 0-4 15,-6 4-5-15,6 0-28 0,-7-1 39 16,7 1-31-16,-6 0 18 16,12 0-14-16,-12-1 14 0,-1 5-19 15,0-5 25-15,1 1-10 16,-7 0 9-16,0-1-22 16,-33-3 20-16,52 8-9 0,-6-5 8 15,-13 1-20-15,-33-4 20 16,59 8-27-16,-13-1 28 0,0 0-29 15,0-3 38-15,0 3-37 16,7-3 30-16,-7 4-14 0,6-5 15 16,-6 5-31-16,7-1 29 15,-1 4 8-15,1-4 1 0,0 5 27 16,6-5-49-16,-7 4 4 16,7 0 4-16,1-4-3 0,-8 5 6 15,7-1 5-15,0 0 7 16,-6 0-48-16,-7-4 39 15,7 4-21-15,-1-11 25 0,1 4-28 16,-1 0 44-16,-6-4-64 16,0 3 54-16,0 5-42 0,-46-8 21 15,53 3-8-15,-53-3 13 16,46 0-5-16,-46 0 19 0,46 4-37 16,-46-4 26-16,46 8-6 15,-46-8 1-15,0 0-10 0,0 0 13 16,39 3-3-16,-39-3-18 15,0 0 24-15,0 0 6 16,0 0 4-16,0 0-32 0,0 0 19 16,0 0-40-16,0 0 51 15,0 0-42-15,0 0 34 0,0 0-20 16,0 0 1-16,0 0-133 16,40 0-48-16,-40 0-119 0</inkml:trace>
  <inkml:trace contextRef="#ctx0" brushRef="#br0" timeOffset="1297">8786 5495 426 0,'0'0'113'0,"27"37"-28"0,-27-37-31 16,26 34-28-16,-26-34-6 15,0 0-10-15,20 29-1 16,-20-29 2-16,0 0-56 0,0 0-80 15,0 0-109-15</inkml:trace>
  <inkml:trace contextRef="#ctx0" brushRef="#br0" timeOffset="1544">8878 5817 435 0,'0'0'126'0,"7"33"8"15,-7-33-29-15,13 33-43 0,-13-33-25 16,13 34-7-16,-13-34-18 16,26 40-4-16,-12-14-20 0,-1 0-29 15,-13-26-64-15,19 30-30 16,-12-1 1-16,0-3-9 15,-7-4 5-15,0 4 22 0</inkml:trace>
  <inkml:trace contextRef="#ctx0" brushRef="#br0" timeOffset="1728">8970 6345 185 0,'0'0'47'15,"0"26"1"-15,0-26-14 16,-6 22-17-16,6-22-5 0,0 30-7 16,0-30-3-16,-7 26-2 0,7-26 4 15,0 29 0-15,0-29-47 16,0 30-50-16</inkml:trace>
  <inkml:trace contextRef="#ctx0" brushRef="#br0" timeOffset="1937">8977 6800 209 0,'0'0'43'16,"6"25"-17"-16,-6-25-11 0,14 26-15 15,-14-26 5-15,6 26-1 16,-6-26-11-16,7 26 7 0,-7-26-4 15,13 26-5-15,-13-26-29 0,0 0-23 16,0 26-25-16</inkml:trace>
  <inkml:trace contextRef="#ctx0" brushRef="#br0" timeOffset="2181">9056 7206 328 0,'0'0'113'0,"0"0"-20"0,26 33-19 16,-26-33-35-16,0 0-10 0,0 0-29 15,20 30 3-15,-20-30 6 16,0 0-9-16,0 0-8 0,0 0-58 15,13 26-34-15,-13-26-41 16,0 0-15-16</inkml:trace>
  <inkml:trace contextRef="#ctx0" brushRef="#br0" timeOffset="2316">9115 7295 149 0,'0'0'-38'16</inkml:trace>
  <inkml:trace contextRef="#ctx0" brushRef="#br0" timeOffset="2544">8977 7069 205 0,'0'0'12'0,"0"0"-5"0,0 0-22 15,0 0-76-15</inkml:trace>
  <inkml:trace contextRef="#ctx0" brushRef="#br0" timeOffset="2760">8951 6829 340 0,'0'0'23'16,"0"0"-10"-16,13-37-7 0,-13 37 6 16,26-29-23-16,-13 6-46 15,-13 23-40-15</inkml:trace>
  <inkml:trace contextRef="#ctx0" brushRef="#br0" timeOffset="2985">8937 6305 294 0,'-13'-26'83'16,"13"26"-42"-16,0 0-13 15,0 0-28-15,0 0-23 0,0 0-26 16,0 0-31-16,-6-30-49 16</inkml:trace>
  <inkml:trace contextRef="#ctx0" brushRef="#br0" timeOffset="3201">8839 5865 247 0,'0'0'65'0,"0"0"-11"15,0 0-18-15,0-37-24 16,0 37-38-16,0 0-22 0,0 0-31 16,0 0-22-16</inkml:trace>
  <inkml:trace contextRef="#ctx0" brushRef="#br0" timeOffset="3412">8931 5614 288 0,'0'0'73'0,"0"0"6"0,0 0-16 16,0 0-23-16,0 0-19 16,0 0-6-16,0 0-13 0,0 0 4 15,0 0 5-15,0 0-6 0,0 0-38 16,0 0-85-16,0 0-84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0.96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4 0 301 0,'-6'33'64'15,"6"-33"-22"-15,0 0-4 16,0 37-18-16,0-37-20 0,0 0 20 16,6 37-67-1,-6-37-86-15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33.3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1773 0,'6'33'72'16,"-6"-33"83"-16,0 0-74 15,0 0-33-15,0 0-32 16,0 33-24-16,0-33-155 0,0 0-315 16,0 0-198-16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2.96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0 0 203 0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55.860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1499 337 149 0,'0'0'2'0,"0"0"-2"15,-13-30-5-15,13 30-31 0,0 0-10 16</inkml:trace>
  <inkml:trace contextRef="#ctx0" brushRef="#br0" timeOffset="275">1486 248 289 0,'0'0'54'0,"0"0"-2"16,0 0-10-16,0 0-35 0,0 0-1 15,0 0 11-15,0 0-29 16,0 0 4-16,0 0-37 16,0 0-62-16,0 0-29 15</inkml:trace>
  <inkml:trace contextRef="#ctx0" brushRef="#br0" timeOffset="790">1440 344 728 0,'0'0'297'0,"0"0"33"0,0 0-63 15,0 0-84-15,0 0-36 16,0 0 96-16,0 0-15 16,0 0-63-16,0 0-68 0,0 0-51 15,0 0-25-15,20 33-5 16,-20-33-6-16,0 0-8 15,0 0-89-15,0 33-118 0,0-33-94 16,0 0-33-16,0 0-38 16,-26 34 3-16,26-34 68 15,0 0 80-15,0 0 82 16,-33 33 51-16,33-33 52 0,0 0 14 16,0 0 26-16,0 0 45 15,0 0 38-15,0 0 10 16,0 0-9-16,0 0-14 0,0 0 0 15,0 0 85-15,0 0-4 16,0 0-45-16,0 0 62 0,0 0-48 16,0 41-29-16,0-41-41 15,0 0-11-15,0 0 2 16,0 29-32-16,0-29-12 0,0 0 4 16,0 0-211-16,6 37-144 15,-6-37-22-15,0 30-34 16</inkml:trace>
  <inkml:trace contextRef="#ctx0" brushRef="#br0" timeOffset="1015">1381 702 840 0,'0'0'182'0,"0"0"-12"15,0 0 5-15,0 0-19 16,0 0 39-16,7 30-14 15,-7-30-12-15,0 0-77 0,0 0-57 16,0 0-24-16,-7 33 1 16,7-33-2-16,0 0-5 0,-6 33-162 15,6-33-126-15,0 0-90 16,-14 34 4-16,14-34 43 16,-13 29 32-16</inkml:trace>
  <inkml:trace contextRef="#ctx0" brushRef="#br0" timeOffset="1191">1335 891 619 0,'0'0'127'15,"0"0"24"-15,0 0-16 16,0 0 22-16,13 37-45 16,-13-37-45-16,0 0-43 0,0 0 8 15,0 0-49-15,0 0 8 16,13 40 31-16,-13-40-152 0,0 0-95 15,0 30-99-15</inkml:trace>
  <inkml:trace contextRef="#ctx0" brushRef="#br0" timeOffset="1420">1329 1101 895 0,'0'0'216'0,"0"0"30"16,0 0-57-16,0 0-9 0,0 34 28 16,0-34-57-16,0 0-61 15,0 0-44-15,13 29-30 0,-13-29-14 16,0 0-12-16,0 30 20 16,0-30-195-16,0 0-127 15,6 33-57-15,-6-33-17 0,0 0 12 16</inkml:trace>
  <inkml:trace contextRef="#ctx0" brushRef="#br0" timeOffset="1619">1368 1290 1105 0,'0'0'233'0,"0"0"39"0,0 0-24 15,0 0-21-15,0 0-37 16,33 22-34-16,-33-22-12 15,0 0-35-15,0 0-35 0,0 0-25 16,0 0-33-16,0 0-1 16,0 0-3-16,0 0-8 0,0 0-169 15,0 0-243-15,0 0-301 16</inkml:trace>
  <inkml:trace contextRef="#ctx0" brushRef="#br0" timeOffset="3767">1493 529 454 0,'0'0'130'0,"0"0"-3"0,0 0-7 16,0 0-30-16,0 0-37 16,0 0-45-16,0 0-4 15,0 0-7-15,-33-37 28 0,33 37-35 16,0 0-110-16,-46-30-91 16,46 30-49-16</inkml:trace>
  <inkml:trace contextRef="#ctx0" brushRef="#br0" timeOffset="4126">1163 444 640 0,'0'0'161'0,"0"0"32"16,0 0-8-16,0 0 20 16,0 0-31-16,-39 11-41 15,39-11-58-15,0 0-25 0,-46 3-50 16,46-3 26-16,-46 0-37 15,13 0-68-15,33 0-185 16,-53 4-40-16,14-4 25 16,-1 4 49-16,0-4 37 0,7 4 38 15,0-4 36-15,-6 7 50 16,6-7 38-16,7 0 14 0,-7 0 10 16,0 0 2-16,0-4 1 15,7 4 25-15,-8 4 38 16,1-4 34-16,-6 0 3 0,13 0-19 15,26 0-29-15,-46 4 4 16,13-1-10-16,0-3-2 16,33 0-31-16,-40 0 0 0,40 0-20 15,-39-3-62-15,39 3-64 16,-33 0-22-16</inkml:trace>
  <inkml:trace contextRef="#ctx0" brushRef="#br0" timeOffset="4332">89 481 397 0,'-33'7'121'0,"33"-7"-8"15,-33 7 3-15,33-7 10 16,0 0 23-16,0 0 4 16,0 0-15-16,-39 19-23 15,39-19-43-15,0 0-17 0,0 0-29 16,0 0-12-16,0 0-14 15,0 0-7-15,0 0-131 0,0 0-215 16,46 15-190-16</inkml:trace>
  <inkml:trace contextRef="#ctx0" brushRef="#br0" timeOffset="5343">1975 0 287 0,'0'0'108'0,"0"0"-26"16,0 41-31-16,0-41-20 16,0 0-7-16,0 44-22 15,-7-7 19-15,7-37-25 16,7 41-4-16,-7-8 13 0,0-33-5 15,0 41 0-15,6-12 4 16,-6-29-91-16,7 41-16 0,-7-41-36 16</inkml:trace>
  <inkml:trace contextRef="#ctx0" brushRef="#br0" timeOffset="5543">2034 543 286 0,'0'0'71'0,"0"0"19"16,0 0 15-16,6 34-15 0,-6-34-33 16,0 0 65-16,0 33 5 15,0-33-44-15,0 0-53 16,13 37-5-16,-13-37-7 0,7 37-29 16,-7-37 7-16,7 37 7 15,-7-8-39-15,6-3-150 0,-6 4-113 16</inkml:trace>
  <inkml:trace contextRef="#ctx0" brushRef="#br0" timeOffset="5772">2047 1238 654 0,'0'0'191'0,"0"0"114"15,0 0-54-15,0 37-45 0,0-37-28 16,13 37-22-16,-6-4-62 16,-1-7-34-16,1 4-31 0,-1-8-12 15,-6 4-12-15,0-26-10 16,0 0-142-16,7 33-227 16,-14-11-131-16,7-22-40 0</inkml:trace>
  <inkml:trace contextRef="#ctx0" brushRef="#br0" timeOffset="5964">2093 1611 1151 0,'0'0'291'15,"0"0"-89"-15,0 0-78 16,0 0-72-16,6 33-21 0,-6-33-8 15,0 0-23-15,7 34-57 16,-7-34-242-16,0 22-174 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6.566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0 334 0,'0'0'96'15,"0"0"28"-15,0 0 4 0,0 0-8 16,0 0 21-16,0 0 18 15,0 0 12-15,0 0-46 0,0 0-59 16,0 0-22-16,0 0-31 16,0 0 68-16,0 0 22 0,0 0-53 15,27 37 10 1,-27-37-20-16,13 48 16 0,-7-7-38 16,-6-41-2-16,7 48-13 15,-7-48-12-15,13 44 6 0,-13-44-10 16,13 41-124-16,-13-41-78 15,26 44-32-15,-12-7 47 0,-14-37-9 16,13 44-36-16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7.13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509 82 240 0,'0'0'-55'0,"0"0"-22"15</inkml:trace>
  <inkml:trace contextRef="#ctx0" brushRef="#br0" timeOffset="504">417 1 477 0,'0'0'157'0,"0"0"46"0,0 0-27 16,0 0-13-16,0 0 21 15,0 0-51-15,0 0 2 0,0 0-51 16,0 0-16-16,0 0 17 15,0 0-52-15,0 0 15 0,0 0 32 16,0 0-20-16,0 0-15 16,-39 0-25-16,39 0-16 15,-40 0 15-15,40 0-1 16,-47 0 13-16,47 0-6 0,-46 7-11 16,46-7 5-16,-46 12 12 15,46-12 9-15,-46 14-5 0,46-14-29 16,-46 26-3-16,46-26 5 15,-47 33-16-15,47-33 29 0,-33 45 5 16,20-5-5-16,0-10-5 16,13 3 4-16,13-3-13 0,0 3 9 15,-13-33-31-15,40 37 29 16,7-8-26-16,-8-6-90 0,-39-23-206 16,46 18-205-1,-13-10-118-15</inkml:trace>
  <inkml:trace contextRef="#ctx0" brushRef="#br0" timeOffset="940">503 90 923 0,'0'0'146'16,"0"0"72"-16,40 3 32 16,-40-3-70-16,0 0-38 0,46 37-9 15,-46-37-50-15,26 52-5 16,1-11-18-16,-8-4 37 16,1 3-21-16,0-6-26 0,-7 2-14 15,1-2-11-15,-1-5 10 16,-13-29-22-16,13 30 5 0,-13-30 2 15,0 0 22-15,0 0-22 16,0 0-12-16,0 0-12 0,-40 15-1 16,0-12 8-16,1-6-7 15,0-8 14-15,-1-1-15 16,14-6 5-16,26 18 0 16,-27-26-5-16,27 26 10 0,-14-33-9 15,14 33 14-15,7-37-6 16,-7 37-7-16,27-33 3 0,6 3-14 15,-33 30-72-15,53-37-110 16,-7 11-135-16,-13 4-153 0,-33 22-75 16</inkml:trace>
  <inkml:trace contextRef="#ctx0" brushRef="#br0" timeOffset="1280">998 345 857 0,'0'0'259'16,"40"14"113"-16,-40-14-41 16,0 0-81-16,0 0-50 0,0 0-27 15,0 0-14-15,0 0-86 16,0 0-30-16,0 0-3 15,0 0-2-15,0 0-32 16,0 0 5-16,6-40-6 0,-6 40 5 16,0 0 36-16,-26-41-10 15,26 41 22-15,-39-26-10 0,-1 15-4 16,6 7-16-16,34 4-25 16,-39 4 14-16,39-4-26 0,0 0 5 15,-33 0-172-15,33 0-227 16,0 0-321-16,0 0-170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0.87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0 355 0,'0'0'42'16,"0"0"-25"-16,0 0-2 0,0 0-90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05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26 0 330 0,'0'0'11'0,"0"0"-4"15,0 0-27-15,-26 0-76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26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33 0 509 0,'0'0'41'16,"0"0"-11"-16,-33 0-26 16,33 0-39-16,0 0-78 0,0 0-96 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43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0 342 0,'0'0'-83'0,"0"0"-43"16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9.931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762 101 562 0,'0'0'188'16,"0"0"30"-16,0 0-47 15,0 0-57-15,0 0-44 0,0 0-17 16,0 0-40-16,0 0 13 16,0 0-15-16,0 0-11 0,0 0 0 15,0 0 9-15,0 0-38 16,0 0 26-16,0 0-22 15,0 0-3-15,0 0-31 0,0 0 16 16,0 0 25-16,0 0 4 16,0 0 17-16,0 0-3 0,0 0 0 15,0 0 0-15,0 0 34 16,0 0-7-16,0 0-32 16,0 0 5-16,0 0 51 0,0 0 74 15,0 0-53-15,0 0-37 16,0 0 2-16,0 0-6 15,0 0 38-15,-13 40-19 0,13-40-4 16,0 0-5-16,0 0-29 16,0 0 7-16,0 0-32 0,33 37 16 15,-33-37-8-15,40 8 5 16,-40-8 0-16,0 0 0 0,39-23 30 16,-39 23-52-16,26-37 34 15,-26 37-9-15,20-48-3 16,-13 8 14-16,-7 40-21 15,-7-37 13-15,7 37-11 0,0 0 46 16,-46-8 38-16,7 16 20 16,39-8-12-16,-53 33-8 0,14-3-26 15,39-30-24-15,-40 40 2 16,40-40 4-16,-26 37 15 0,26-37-29 16,0 0 12-16,13 33-31 15,-13-33 15-15,33 15-22 0,6-7 10 16,-6-8-1-16,0-4-4 15,-7-7 5-15,7 0-11 16,-33 11 11-16,33-26-14 16,-33 26 17-16,20-30-17 0,-20 30 9 15,0 0 7-15,0 0-24 16,0 0 22-16,-40-22-14 0,-6 15 26 16,7 7-20-16,-1 7 23 15,40-7-40-15,-39 8 16 0,39-8 4 16,0 0-67-16,0 0-231 15,0 0-319-15,0 0-95 0</inkml:trace>
  <inkml:trace contextRef="#ctx0" brushRef="#br0" timeOffset="184">651 93 676 0,'0'0'-13'0,"0"0"20"0,0 0-44 16,-40-7-129-16</inkml:trace>
  <inkml:trace contextRef="#ctx0" brushRef="#br0" timeOffset="399">309 82 724 0,'0'0'112'0,"0"0"-33"16,0 0-33-16,0 0-24 15,0 0-16-15,0 0-21 16,0 0-64-16,0 0-76 0,-33 8-48 16,33-8-14-16</inkml:trace>
  <inkml:trace contextRef="#ctx0" brushRef="#br0" timeOffset="564">40 119 552 0,'0'0'102'0,"0"0"-25"15,0 0-43-15,-40 0-20 0,40 0-37 16,0 0-134-16,0 0-141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21.9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2170 2198 707 0,'0'0'121'0,"0"0"-5"0,0 0-29 16,0 0-44-16,0 0-32 15,33 0 176-15,-33 0 51 16,33 63-9-16,-20 18-18 0,0 37-14 16,-7 27-41-16,-6 25 19 15,0 22-33-15,0 15-26 16,-6 12-18-16,-1 14-31 0,1 11-18 16,-1 16 7-16,-6 9 3 15,-7 8 17-15,-6-2-22 0,0-6 21 16,-1-3-33-16,8 1 5 15,-1-4-26-15,0 3 22 0,1 8-7 16,5-8 10-16,1-3-9 16,0-8-26-16,0-11 11 15,6 0-17-15,-6-3 12 0,7 3-13 16,-1 0 7-16,1 4-6 16,6 0-5-16,0-12 7 0,6-9-12 15,7-13 21-15,0-14-16 16,7-4 11-16,0-15-1 0,0-7-16 15,-1-11 9-15,-12-4 1 16,-1-3-12-16,-6-5 17 0,-6 4-14 16,-1 0 18-16,-6 1-21 15,7-8 17-15,-8-3 58 0,1-12-24 16,0 0-21-16,7-12-18 16,-1-2 7-16,7-7-11 0,0-9 7 15,-7-3-7-15,14-8 4 16,-7-3-4-16,0-4 0 15,0-8 0-15,0 1 0 16,0-3-3-16,0-9 7 0,0-7 1 16,-7-3-5-16,7-8-5 0,7-11 5 15,0-8-8-15,-1-3 10 16,-6-26 1-16,0 0-11 0,7 22-2 16,-7-22-21-16,0 0-86 15,0 0-100-15,0 0-146 0,19-44-195 16,-5-4-187-16,-14 0 13 15</inkml:trace>
  <inkml:trace contextRef="#ctx0" brushRef="#br0" timeOffset="1">645 11990 518 0,'0'0'133'0,"0"0"51"0,0 0-25 15,0 0-35-15,0 0-37 16,0 0-36-16,-19-36 18 0,19 36 5 16,0 0-8-16,59-26 27 15,-7 11-42-15,1 7 3 16,13 1 32-16,12 3-25 0,1 1-25 15,13-1-7-15,13 0-5 0,1 1-30 16,25 6 31-16,7-3 91 16,26-3-63-16,14 6-40 0,12 1 8 15,14-4 4-15,6 0 56 16,20 4-35-16,13-1-17 0,27-3-7 16,19 4-29-16,20 7-2 15,13-3 32-15,14 3-20 0,6 3-17 16,13-2 14-16,13 6 0 15,13 0-6-15,0 1 14 16,6-1-8-16,8 5-8 0,6 2 8 16,19-2 15-16,1-1-22 0,12-4 23 15,-5 1-26-15,12-1 15 16,7-7 2-16,-7 4-14 0,0-4 33 16,-6 0-26-16,-12-7 15 15,5 3-11-15,-7 1-1 0,-12-5 10 16,-14 1-10-16,0-4 6 15,0 4 13-15,7-1-25 0,0 1 19 16,-13 0-9-16,0 3 9 0,-14-3-25 16,-12 7 17-16,-1 4-3 15,-6 0-1-15,-20 7 5 0,-6 4-16 16,-21 0 20-16,-5 4-17 16,-27 3 9-16,1 4-5 15,-8 4 0-15,-6-1 0 0,-7 1-11 16,-13 3 21-16,-13 1-8 15,-6-5-14-15,-7 1 8 0,-7-4 25 16,-13-7-33-16,-6 3 28 0,-21-7-26 16,-12-4 3-16,-7-4 13 15,-19 1-10-15,-7-4 9 0,-14-4-16 16,-19 0 23-16,-13-8-23 16,-20 1 25-16,-19 0-17 0,-40-4 3 15,0 0-43-15,0 0-50 16,0 0-49-16,0 0-34 15,0 0 48-15,0 0 27 0,-53-48 44 16,53 48 10-16,-72-41-12 0,13 12-28 16,59 29 21-16,-66-34-31 15,66 34 24-15,-59-37 1 0,59 37 3 16,-59-44 17-16,59 44 40 16,0 0 22-16,-53-52-22 0,53 52 26 15,0 0-22-15,0 0 8 16,-46-51-5-16,46 51 5 0,0 0-8 15,-33-56 31-15,33 56 39 16,0 0 37-16,0 0 3 16,-26-55 27-16,26 55-21 0,0 0-12 15,0 0-12-15,0 0-64 0,-20-52 24 16,20 52-29-16,0 0 31 16,0 0-18-16,0 0 29 0,0 0-60 15,0 0 27-15,0 0-36 16,0 0 106-16,0 0-14 0,0 0 2 15,0 0-42-15,66 59-1 16,-13-11-15-16,6-7 33 0,6 0-1 16,1-1-15-16,0-10-19 15,0-1-19-15,6-10 17 0,-13-4-23 16,-6-4 55-16,-53-11-13 16,65 7 24-16,-65-7 7 0,59-4-23 15,-59 4 31-15,0 0-8 16,0 0 16-16,53-11-33 0,-53 11 1 15,0 0-21-15,0 0-4 16,0 0-3-16,0 0-14 0,0 0 24 16,-53 52-13-16,-6-11 0 0,-6-4-15 15,5-1 2-15,-12-2-19 16,0-1-32-16,-14-3-144 0,1-5-204 16,-20-1-214-16,-13-10-202 15</inkml:trace>
  <inkml:trace contextRef="#ctx0" brushRef="#br0" timeOffset="2">2558 2224 449 0,'0'0'40'16,"0"0"10"-16,0 0-3 15,0 0-25-15,0 0 3 0,0 0-23 16,0 0-2-16,0 0 7 15,0 0 5-15,0 0 4 0,0 0 21 16,0 0-4-16,0 0 45 16,-40 15-6-16,40-15-28 0,-33 22 26 15,33-22 31-15,-59 40-9 16,13-3 43-16,-6 4-40 16,-8-4 9-16,1 7-7 0,0-3-32 15,0 4 2-15,-7-4-5 16,14-8-32-16,6-3-1 15,6-8 1-15,40-22-21 0,-39 22 42 16,39-22 13-16,0 0-21 16,0 0 22-16,0 0-21 15,0 0-20-15,0 0-3 0,0 0-15 16,0 0 9-16,0 0 26 16,0 0-18-16,0 0-5 0,0 0-2 15,-33 26-16-15,33-26 0 16,0 0 3-16,-33 33 2 0,33-33-9 15,0 0 4-15,-33 33 15 16,33-33 0-16,0 0-15 16,0 0-3-16,0 0 12 0,-26 30-14 15,26-30 18-15,0 0 12 16,0 0 29-16,0 0 5 16,0 0 13-16,0 0-9 0,0 0-6 15,0 0-26-15,0 0-15 16,46-44-5-16,7-8-11 0,-1-3 0 15,7-8-7-15,20-7-8 16,-7-5 18-16,1 1-9 0,-8 7 13 16,-5 4-5-16,-14 19 3 15,-7 11 2-15,-39 33 0 16,0 0 9-16,33-37 1 0,-33 37 4 16,0 0-14-16,0 0-1 15,0 0-6-15,0 0 4 0,0 0-10 16,0 0-10-16,0 0 11 15,0 0 7-15,20 44 14 16,-7 1 26-16,0 10 5 0,7 0-3 16,6 8-12-16,13 4 11 15,7-7-9-15,7 3 0 0,19-4-16 16,0 0-4-16,14 0-9 16,-1-7-5-16,14-4-150 0,-7 0-318 15,0-8-453-15</inkml:trace>
  <inkml:trace contextRef="#ctx0" brushRef="#br0" timeOffset="6">10990 10725 439 0,'0'0'75'0,"0"0"35"0,0 0-34 16,0 0 9-16,0 0-8 16,-33 33-16-16,33-33-1 0,-7 41-8 15,1-8 2-15,6-33 35 16,0 42-35-16,6-9-44 16,1-3-15-16,-1-8 21 0,-6-22-63 15,13 26-199-15,1-4-97 16</inkml:trace>
  <inkml:trace contextRef="#ctx0" brushRef="#br0" timeOffset="7">11009 11221 412 0,'0'0'112'0,"13"30"-33"0,-13-30-24 15,0 0-24-15,0 0-15 0,27 29-9 16,-27-29-12 0,0 0-4-16,0 0 9 0,19 33 9 15,-5-7 6-15,-14-26-23 16,6 30-1-16,-6-4 0 0,-6-1 19 16,6 1-7-16,-7 0 1 0,0 4-14 15,7 3-140-15,0-3-60 16</inkml:trace>
  <inkml:trace contextRef="#ctx0" brushRef="#br0" timeOffset="8">11075 12068 754 0,'7'30'169'0,"-7"-30"46"0,6 33-15 16,-6-33 17-16,13 33-37 15,-13-33-53-15,0 0-64 0,0 0-18 16,20 33-35-16,-20-33-10 0,26 30-164 16,-26-30-225-16,33 26-105 15</inkml:trace>
  <inkml:trace contextRef="#ctx0" brushRef="#br0" timeOffset="9">11154 12472 1525 0,'0'0'321'15,"0"0"0"-15,0 0-71 16,-26-15-116-16,26 15-68 0,0 0-43 16,-14-19-35-16,14 19-237 0,0 0-344 15,-6-33-237-15</inkml:trace>
  <inkml:trace contextRef="#ctx0" brushRef="#br0" timeOffset="10">6245 5080 381 0,'0'0'7'0,"0"0"30"16,0 33 2-16,0-33-28 15,0 0 78-15,7 34-1 0,-7-34-57 16,6 36-15-16,-6-36 7 16,7 34-20-16,-7-34-15 15,6 37 24-15,-6-4-45 0,7 0-178 16,-14 0-11-16</inkml:trace>
  <inkml:trace contextRef="#ctx0" brushRef="#br0" timeOffset="11">6219 5946 418 0,'13'44'85'0,"-13"-44"-15"16,13 41 3-16,-13-41 23 15,13 51-51-15,-13-51 9 0,20 45-43 16,-20-45 1-16,13 51 8 16,-13-51-25-16,20 41-6 15,-20-41 29-15,6 52-12 0,-6-52-30 16,7 52-53-16,0-15-63 0,-7-37-56 16,0 56 31-1</inkml:trace>
  <inkml:trace contextRef="#ctx0" brushRef="#br0" timeOffset="12">6285 7074 270 0,'-7'37'50'16,"7"-37"3"-16,-7 34-10 15,7-34-30-15,0 37-1 0,0-37-15 16,7 36 16-16,0-10-74 16</inkml:trace>
  <inkml:trace contextRef="#ctx0" brushRef="#br0" timeOffset="13">6258 7973 360 0,'0'0'153'0,"0"0"-27"16,13 41-1-16,-13-41-60 15,0 0-27-15,20 40-30 0,-20-40 4 16,0 0-5-16,13 48 19 15,-13-48-26-15,0 41-4 16,0-4-25-16,0-37-29 0,-6 48-82 16,-7-11-20-16,-1 0-23 15</inkml:trace>
  <inkml:trace contextRef="#ctx0" brushRef="#br0" timeOffset="14">6193 8968 394 0,'13'33'63'0,"-13"-33"-16"16,0 0-32-16,6 30 0 16,-6-30-15-16,0 0 10 0,13 33-19 15,-13-33-14-15,14 37-111 16</inkml:trace>
  <inkml:trace contextRef="#ctx0" brushRef="#br0" timeOffset="15">6258 9878 323 0,'7'33'78'15,"-7"-33"-17"-15,13 30-35 16,-13-30-15-16,20 29 1 0,-20-29-3 16,19 30-39-1,-19-30-25-15,7 37-79 0</inkml:trace>
  <inkml:trace contextRef="#ctx0" brushRef="#br0" timeOffset="16">6186 10658 479 0,'0'0'114'0,"0"34"-41"0,0-34 9 15,0 33-34-15,0-33-1 16,0 0 18-16,13 33-28 0,-13-33-26 15,13 33-11-15,-13-33 8 16,13 37-1-16,-13-37-17 0,14 37-24 16,-8-2-100-16,1-10-77 15</inkml:trace>
  <inkml:trace contextRef="#ctx0" brushRef="#br0" timeOffset="17">6258 11565 423 0,'0'29'114'0,"0"-29"-41"16,0 0-15-16,0 0-29 0,0 34-17 16,0-34 7-16,0 23-24 15,0-23 9-15,0 0 10 0,7 29-29 16,-7-29 31-16,0 0-16 15,6 37 12-15,-6-7-23 0,7-5-69 16,0-2-17-16,-1 3-4 16,-6-26-106-16</inkml:trace>
  <inkml:trace contextRef="#ctx0" brushRef="#br0" timeOffset="18">6331 11924 738 0,'0'0'178'0,"0"0"46"16,0 0 21-16,0 0-23 16,0 0-61-16,0 0-75 0,0 0-40 15,0 0-38-15,0 0 48 16,0 0-59-16,0 0 3 16,0 0-3-16,0 0 0 0,0 0 3 15,0 0-101-15,0 0-162 16,6 30-112-16,-6-30-115 0</inkml:trace>
  <inkml:trace contextRef="#ctx0" brushRef="#br0" timeOffset="19">6258 12472 402 0,'0'0'140'0,"0"0"15"0,0 0-38 15,0 0-23-15,0 0 0 0,0 0-1 16,0 0-1-16,0 0 2 16,0 0 28-16,0 0 21 0,-39 33 5 15,6-3 6-15,0 10-32 16,0-3-3-16,7 7-50 0,6-3-3 15,1-4-31-15,12 4 6 16,0-4 16-16,21 0-13 16,-1-4-14-16,13-7-10 0,7 0-9 15,6-12-2-15,-6-3-7 0,7-7 13 16,-1-4-15-16,-6-7 0 16,0-8-7-16,0-4 18 0,-33 19-28 15,32-40 26-15,-5 3-9 16,-14 4-7-16,-13 33 20 0,13-30-13 15,-13 30 7-15,0 0-15 16,0 0 8-16,0 0 71 0,-39 30-26 16,-1 7-15-16,1 3 9 0,-1 5-13 15,7 3 6-15,-6 3-26 16,6-3-6-16,7 4 10 16,-7-3-3-16,0 3-1 0,7 0-32 15,-7-4-172-15,7 0-101 16,-1-4-61-16,1-3-35 0,6-4 8 15,7-4 2-15</inkml:trace>
  <inkml:trace contextRef="#ctx0" brushRef="#br0" timeOffset="20">6390 13330 959 0,'0'0'16'0,"0"0"-9"15,0 0 72-15,0 0 41 16,0 0-20-16,0 0 31 0,39 7-12 16,-13 1-36-16,-26-8-19 0,40 0-22 15,-14-4-35-15,-26 4-1 16,39-15 1-16,-6-3-7 0,-33 18 76 15,33-37-38-15,-13 4 1 16,-7-1 74-16,-13 34 58 16,13-29 19-16,-6 7-29 0,-7 22-64 15,0 0-43-15,0 0-8 16,-33 3-28-16,-7 8-11 0,1 8 5 16,0 7-28-16,6 0-221 0,33-26-350 15,-33 29-263-15</inkml:trace>
  <inkml:trace contextRef="#ctx0" brushRef="#br0" timeOffset="21">15183 11791 265 0,'0'0'32'0,"0"0"-6"16,0 0-26-16,0 0 11 16,0 0-11-16,0 0 0 0,20 33 4 15,-7-3-4-15,-13-30 0 16,6 40-5-16,1-6 7 16,0-5-45-16,-7-29-65 15</inkml:trace>
  <inkml:trace contextRef="#ctx0" brushRef="#br0" timeOffset="22">15466 12112 195 0,'0'0'22'0,"0"0"-22"16,0 0 12-16,0 0-2 16,0 0-10-16,0 0 3 0,0 0-12 15,0 0 13-15,0 0-113 16</inkml:trace>
  <inkml:trace contextRef="#ctx0" brushRef="#br0" timeOffset="23">15919 12175 295 0,'0'0'86'0,"0"0"-19"0,0 0-21 16,33 0-30-16,-33 0 2 15,0 0-24-15,26 0-28 0,-26 0-120 16</inkml:trace>
  <inkml:trace contextRef="#ctx0" brushRef="#br0" timeOffset="24">17220 12201 80 0,'33'4'4'0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37.0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0 103 1219 0,'0'0'311'16,"46"-15"63"-16,-46 15-38 15,40 45-76-15,-7 17-57 0,-1 16-75 16,-5 7-56-16,12 7-36 16,-6 1-14-16,0 3-22 0,0-4 2 15,-14-7-68 1,1-7-212-16,0-12-282 0,-14-14-224 15</inkml:trace>
  <inkml:trace contextRef="#ctx0" brushRef="#br0" timeOffset="404">1078 406 1353 0,'0'0'30'15,"0"0"137"-15,-20 41 39 0,20-41-111 16,-59 40-18-16,-7-14-54 16,7-4-19-16,7-14 3 0,-1-1 10 15,53-7-9-15,-52-11-14 16,52 11 27-16,-33-41-36 15,20-14 6-15,26 0-1 0,13-12 2 16,13 4 4-16,1 8 0 16,6 7-15-16,0 11 40 0,6 18-21 15,1 16-3-15,0 18 11 16,-7 18 48-16,0 18 10 16,0 12-12-16,0 11 5 15,-7 4-39-15,-6 3-16 0,0 0 10 16,0 1-27-16,-7-12 15 15,7-7 2-15,-7-8-96 16,7-7-321-16,-33-48-213 0</inkml:trace>
  <inkml:trace contextRef="#ctx0" brushRef="#br0" timeOffset="856">2254 0 1547 0,'0'0'210'0,"0"0"23"15,0 0-66-15,0 0 8 16,0 0-53-16,-65 22-40 16,5 11-19-16,-12 11-47 0,6 4 5 15,7 4-21-15,7-4-22 16,12 0 45-16,14 0-20 0,26-48-3 15,0 56 31-15,0-56-31 16,46 37 9-16,13-11-2 16,0-23-7-16,14-6-5 15,-8-5-4-15,1-3 26 0,-20 4-25 16,-46 7 15-16,39-8 3 16,-39 8 2-16,0 0 9 15,0 0 29-15,0 0 50 0,-59 59-2 16,-6-7 1-16,-1 0-19 15,13 0-16-15,7 3-1 0,13-3-12 16,20 3 8-16,13-3-11 16,20-12-17-16,26 1-7 15,20-11-2-15,13-4-13 0,6-15-9 16,0-4 3-16,-6-11-37 16,0-10-85-16,-13-5-169 15,-14-7-223-15,-6 0-370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59.3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92 1822 0,'72'19'349'0,"13"-12"-19"16,1-3-107-16,-1-4-112 16,1-8-51-16,-1-3-67 15,-6-7-157-15,-7-4-245 0,-6-8-205 16,-13-3-114-16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00.2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39 3184 0,'39'13'54'0,"-39"-13"117"15,0 0-67-15,0 0-54 16,0 0-34-16,0 0-137 0,0 0-140 16,0 0-257-16,8-52-296 15,-8 52-101-15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00.3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67 1652 0,'0'0'-20'15,"39"7"26"1,7-14-9-16,13-8-198 0,0-7-191 16,1-8-110-16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9:58.7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10679 591 1435 0,'79'-4'133'0,"0"-3"-59"16,0-1-22-16,6 1-29 0,-19 0-64 16,-13-1-230-16,-53 8-118 0,0 0-51 15</inkml:trace>
  <inkml:trace contextRef="#ctx0" brushRef="#br0" timeOffset="-204">11540 1160 1024 0,'0'0'311'0,"0"-30"48"16,0 30-4-16,0-22-36 16,0 22-52-16,0 0-64 15,0 0-71-15,0 0-36 0,0 0-27 16,0 0-15-16,0 0-31 0,0 0-23 15,0 0-6-15,0 0 52 16,26 26 29-16,1 11-8 0,12 11-25 16,1 4 6-16,6 10 3 15,6 1 9-15,1 0-15 0,6 4 3 16,0-5-16-16,0-3-14 0,0-7-12 16,0-4 5-16,-6-3-4 15,-14-9-7-15,-6-2 0 0,-6-12 0 16,-27-22 0-16,26 26 0 15,-26-26 12-15,0 0 8 0,0 0 2 16,0 0-2-16,0 0-10 16,-46 29-1-16,-13-10-2 0,-7-8-5 15,-6-4-2-15,-14-7-5 0,-6 0 0 16,-6 0-4-16,-7-7 9 16,-7-1-8-16,-6-3-8 0,-1-7 7 15,1-1 2-15,6-3-7 0,14-7 5 16,12-8-26-16,14 4 3 15,13-12-10-15,19-3 0 0,8 0 0 16,18-4-3-16,8 1-10 0,12 3 2 16,14 3 20-16,6 8-4 15,7 12 25-15,0 2-2 16,0 9 11-16,0 6-9 0,0 8 8 16,-7 8 8-16,0 6-12 0,-26-14 15 15,40 41-15-15,-7-4 23 16,-14-4-15-16,1 4 24 0,0 0-4 15,-7 4 4-15,0-4 13 0,-6 0-17 16,-1-8-8-16,-6-29 16 16,-6 41-14-16,-14-8 1 0,-13-11 2 15,-13-3-23-15,-7-5 18 0,-12 1-21 16,-14-7 19-16,-7-5-13 16,-6-3 8-16,0-3-14 0,-6-5 15 15,12-7-12-15,1-3 2 16,13-8 7-16,-1-3-9 0,14-5 8 15,13-6-10-15,0 3-3 0,7-8 11 16,13 8-15-16,6 4 15 16,7 7 0-16,0 4-7 0,13 22 4 15,0 0-13-15,0 0 10 0,0 0 2 16,0 0-12-16,0 0 16 16,0 0 3-16,0 0 2 0,32 33-5 15,-5 4 0-15,-8 0 20 16,1 0 3-16,0 4-3 0,-14-4 2 15,1 4 8-15,-14-8-6 16,1 0-14-16,-20 0 4 0,-7-3-2 16,-13-1-5-16,-7-3-12 0,-13-7 7 15,1-5 4-15,6-2-2 16,-1-5-7-16,-5-7 3 0,6-4 2 16,6-3 2-16,7-8-4 0,7-3 4 15,12-12-14-15,8-7 3 0,5-7-14 16,14-4 1-16,7-4 6 15,6 4-4-15,7 11-20 0,0 0 24 16,-20 37 14-16,39-29-5 16,0 14-6-16,1 15-1 0,-1 7 12 15,-6 12 10-15,0 3-5 16,0 7-12-16,-7 8 7 0,0-3 6 16,-12-1 6-16,-1 0-9 0,6 0-3 15,-12 1 17-15,6-5-1 16,-13-29-8-16,7 44 2 0,-7-7 15 15,0-3 1-15,0-5-9 0,-7 8 3 16,-6-4 17-16,-13 1 2 16,-1-1-22-16,27-33 2 0,-46 44 1 15,0-10-13-15,-6-9-7 0,-1-2 14 16,-6-9-7-16,7-3-7 16,-1-3-6-16,0-8 12 0,1-4 1 15,6-11-16-15,6 1-48 16,1-16-73-16,0 4-70 0,12-11-124 15,1-7-204-15,6-12-192 0,7-3-45 16</inkml:trace>
  <inkml:trace contextRef="#ctx0" brushRef="#br0" timeOffset="399">9174 1470 603 0,'0'0'140'0,"0"0"36"16,0 0-8-16,0 0 1 16,14-48 6-16,-14 48-24 0,19-41 15 15,-19 41 26-15,0 0 7 0,0 0-1 16,20-29-1-16,-20 29-26 16,0 0-68-16,0 0-61 15,0 0-14-15,-39-7 0 0,-1 18 34 16,-6 11 34-16,-6 15-1 0,6 7-3 15,-7 4 3-15,-6 7 4 0,6 5-15 16,-6-1-11-16,7 4 26 16,-14-4-15-16,7 0-26 0,0 7-25 15,6-10-4-15,-6-5-14 0,13-6-4 16,-7 3-16-16,1-11 2 16,-7-4 3-16,6 0-139 0,0-3-121 15,1-8-71-15,-1 0-192 0,7-15-222 16,7-3-41-16</inkml:trace>
  <inkml:trace contextRef="#ctx0" brushRef="#br0" timeOffset="1264">7657 1171 1178 0,'0'0'267'16,"6"-26"73"-16,-6 26 21 0,0 0-57 15,0 0-74-15,0 0-55 16,13 37-25-16,0 4-8 0,-13 7-27 16,0 3-34-16,-6-3-35 0,-1 4-19 15,-12 0-5-15,-8-4 1 16,-6 0-14-16,-6-4-16 0,-7-7 7 16,-7-4 0-16,1-3-14 0,6-8-36 15,0-7-36-15,6-8 4 16,1-7-7-16,6-7 3 0,33 7-13 15,-33-37-32-15,14-7 14 0,12-4 60 16,0 3 29-16,14 5 10 16,-7 10 7-16,0 30 11 15,0-29 4-15,0 29 19 0,0 0 20 16,0 0 21-16,0 0-8 0,0 0-10 16,13 44-4-16,-6-7 3 0,-14 0 17 15,-6-4 0-15,-13 8-21 16,-7-8-9-16,-13 4-2 0,-20-4 6 15,-6-3-14-15,-20-5-12 0,-13 1 4 16,-20-3-6-16,-13-12-2 16,-13-4-6-16,-7-7 4 0,-6-7 10 15,-1-12-6-15,8-7-4 16,6-11-1-16,6-3 1 0,14-5 25 16,12 1 31-16,27 7 5 15,7 4 15-15,19 3-12 0,20 15-30 16,20 4-17-16,26 11 12 0,-40 23 68 15,40-23-38-15,-19 51-17 16,12 5-9-16,7-1-5 0,-6 1 2 16,-1 3-29-16,0-8 8 0,1 5-10 15,-7-8 6-15,-7 0-20 0,0-4-29 16,-6-3-81-16,0-12-66 16,26-29-56-16,-40 30-68 0,40-30-197 15,-39 22-236-15,39-22-61 16</inkml:trace>
  <inkml:trace contextRef="#ctx0" brushRef="#br0" timeOffset="1868">5981 883 1888 0,'6'-37'64'16,"14"0"91"-16,20-4 69 0,-1 8-7 15,14 7-72-15,-1 8-77 16,7 10-39-16,-6 8-16 0,-7 8 0 16,-7 3 8-16,-39-11-21 15,27 37 10-15,-27-4-35 0,-7 0-98 16,-19 0-143-16,-14 1-176 0,-12 3-114 16,-14-4-27-16</inkml:trace>
  <inkml:trace contextRef="#ctx0" brushRef="#br0" timeOffset="2060">4706 1219 1509 0,'0'0'264'0,"20"-26"37"15,13 4-26-15,6 0-81 0,14 7-71 16,12 0-70-16,8 4-30 15,5 0-30-15,8 4-161 0,-7-1-216 16,-14 4-197-16,1 4-63 0</inkml:trace>
  <inkml:trace contextRef="#ctx0" brushRef="#br0" timeOffset="2456">3589 1418 1017 0,'0'0'256'15,"0"0"-17"-15,0 0-51 0,0 0-66 16,0 30 4-16,-7-4-15 15,-6 3-8-15,-7 1-38 0,-6-4-21 16,-7 0 32-16,-13 0 45 0,13-4-9 16,-6-4 27-16,0-7 9 0,12-3-31 15,8-5-19-15,19-3-5 16,-33-7 6-16,33 7-17 0,-20-26-32 16,0-7-22-16,7-8-8 0,0-11-9 15,6-10-6-15,7-12-5 16,7-8-3-16,0-10-4 0,6-8-1 15,0 4-18-15,0 4-61 0,0 11-46 16,-6 14-66-16,-1 15-117 16,-6 15-168-16,0 37-173 15,0 0 7-15</inkml:trace>
  <inkml:trace contextRef="#ctx0" brushRef="#br0" timeOffset="2645">3832 779 1437 0,'92'-22'278'16,"0"-4"-21"-16,0 11-75 0,-7-7-71 16,-12 0-35-16,-14 0-49 15,-7 7-63-15,-52 15-246 0,53-15-186 16,-53 15-64-16</inkml:trace>
  <inkml:trace contextRef="#ctx0" brushRef="#br0" timeOffset="2887">2478 1352 1493 0,'0'0'321'0,"-33"29"53"0,33-29-23 16,-26 48-112-16,13 1-93 0,-7 2-40 15,1 8-45-15,-8 0-26 16,-6 1-14-16,-6 2-8 0,-7-3-10 16,-7 4-59-16,1-4-122 0,-1-3-167 15,1-12-233-15,12-7-113 0</inkml:trace>
  <inkml:trace contextRef="#ctx0" brushRef="#br0" timeOffset="3407">2097 997 2019 0,'0'0'44'0,"0"0"-24"16,0 0 87-16,20 37 58 0,-7-4-46 16,-6 12-55-16,-7-1-27 15,-7-3-12-15,0 7 0 16,-6 3-6-16,-6-6-6 0,-8-1-2 16,1-7-5-16,-7 0-1 0,0-11-2 15,0-4-3-15,-6-7 5 16,6-4-1-16,0-11-4 0,0-7-10 15,33 7-8-15,-39-37-18 0,6-11-23 16,7-8-20-16,6-10 0 16,0-1 35-16,7 8 27 0,0 7 13 15,0 12 6-15,13 40 6 0,-13-34 3 16,13 34 34-16,0 0 57 0,-33 34-2 16,7 6 12-16,-7 12 7 15,-7 0 11-15,-12 7 13 16,-7 0 1-16,-13 0-8 0,-14-3-23 15,-6-5-28-15,-13 1-10 0,0-8-8 16,-7-7-18-16,14-7-18 16,-8-8-14-16,14-7-5 0,7-8-7 15,0-3 4-15,12-12-2 0,8-10-7 16,5-12 0-16,8-10-28 16,12-5-28-16,14-6-24 0,13-1-51 15,13 4-25-15,13 0-64 0,13 4-109 16,14 10-165-16,6 5-153 15,13 14-37-15</inkml:trace>
  <inkml:trace contextRef="#ctx0" brushRef="#br0" timeOffset="3588">730 2305 1646 0,'53'41'196'0,"13"-15"93"0,19-8 69 16,7-11-87-16,20-3-130 0,13-8-73 16,6-10-37-16,14 3-173 15,-1-8-295-15,7-10-310 16</inkml:trace>
  <inkml:trace contextRef="#ctx0" brushRef="#br0" timeOffset="3827">3464 0 1839 0,'0'0'34'0,"-39"40"171"0,-21 5 22 16,-25 3-31-16,-20 7-91 15,-27 4-27-15,-6 8-40 16,0-1-18-16,0-3-23 0,14 0-90 16,5-4-227-16,14-7-294 0,13-1-115 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06.4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349 0 746 0,'0'0'176'16,"0"0"18"-16,0 0 19 0,0 0-26 16,0 0-19-16,0 0-33 0,0 0-44 15,0 0-9-15,0 0-41 16,27-7 72-16,-27 7 50 0,26 18-33 15,-13 12-37-15,0 3-20 16,0 5-2-16,7 6-2 0,-7 4-8 16,13-3-34-16,-6-1-3 15,0-2 1-15,-7-2-12 0,7-6-7 16,-7-8-6-16,-13-26 0 16,13 29 16-16,-13-29-6 0,7 26-6 15,-7-26 1-15,-27 27 7 0,1-9-17 16,-7-3 5-16,-6-4 6 15,-1 0-16-15,7-3 19 0,-6-5-9 16,0 1-7-16,-2-4 1 0,2-4-10 16,6 4-1-16,-7-7-10 15,14 0-4-15,-7-5 0 16,7 5 4-16,0-4 4 0,26 11-7 16,-27-22-2-16,27 22-8 0,0 0 4 15,-19-31 0-15,19 31 1 16,0 0 9-16,-20-26 3 0,20 26 4 15,0 0 10-15,0 0 1 0,0 0-1 16,0 0 6-16,0 0-3 16,0 0-39-16,0 0-58 0,0 0-75 15,0 0-93-15,0 0-71 0,0 0-60 16,0 0-23-16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25.0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4929 266 1836 0,'0'0'294'16,"0"0"-82"-16,0 0-83 16,0 0-12-16,33 15 32 0,-7 7 7 15,0 7-37-15,7 8-25 16,-6 4-6-16,5 3-17 0,1 4-22 15,0 0-31-15,-13-3 11 16,0-5-6-16,-7-3 0 16,-13-3-10-16,0-34-9 0,-7 37 17 15,7-37-10-15,-46 33 0 0,0-15-4 16,-13-3-7-16,-7-11-6 16,-6-1 6-16,6-6 0 15,1-5-8-15,5-3 8 16,8-7-11-16,19-4-3 0,33 22-21 15,-33-48-9-15,20 7 2 16,13-3 2-16,7 3 20 0,12 4-2 16,-19 37 8-16,27-37 8 15,-27 37-2-15,46-22 4 0,-14 18 4 16,-32 4-3-16,20 19 5 0,-20-19-9 16,26 33 22-16,-19-3-15 15,-7 3 12-15,0-33-12 0,-13 40 10 16,-7-6-7-1,20-34 7-15,-33 40-13 0,-6-14 17 16,-7-7-10-16,-7-1 5 16,7-11-9-16,-6-3 2 0,6-8-2 15,0 1 9-15,13-8-9 16,0-4 3-16,33 15-28 0,-33-44-13 16,20 10-3-16,6 5 21 15,7 29 3-15,-6-33 0 0,6 33 0 16,0 0-8-16,0 0 25 0,0 0-8 15,0 0 29-15,0 0-13 16,13 44 20-16,-6-11-12 0,-1 0 0 16,-6-33-2-1,0 34-10-15,0-34 24 0,0 0-1 0,-39 29 2 16,12-7-25 0,-19-11 13-16,-13-7-17 0,0-4 7 15,7-4-16-15,-1-7 23 16,7-7-20-16,0-4 12 0,13-4-24 15,33 26 8-15,-20-37-7 0,20 4-6 16,0 33 6-16,0 0 5 16,40-26 17-16,-1 22 2 0,-6 11-2 15,7 8 3-15,-40-15 4 16,32 41 0-16,-18 0 6 0,-1-5-7 16,-13 9 12-16,-13-8 16 15,-1 7 32-15,-18-3-11 0,-8-1-33 16,-12-6-10-1,-1-1-5-15,-13-7-9 0,20-4-22 16,0-11-85-16,7-7-107 0,39-4-277 16,-40-19-397-16</inkml:trace>
  <inkml:trace contextRef="#ctx0" brushRef="#br0" timeOffset="193">4344 63 1949 0,'59'-4'282'16,"0"8"-70"-16,-6-1-107 16,6 5-54-16,-6-1-183 0,-53-7-221 15,46 19-228-15,-46-19-105 0</inkml:trace>
  <inkml:trace contextRef="#ctx0" brushRef="#br0" timeOffset="492">3654 517 1217 0,'0'0'318'16,"0"0"-22"-16,0 0-81 15,-33 15-10-15,33-15-35 0,0 0 4 16,0 0-61-16,-39 0-29 16,6 0-26-16,33 0-4 0,-46-4 2 15,7 1 1-15,6 10-14 0,-13 8 12 16,6 11 53-16,-12 11 41 16,6 14-52-16,-13 5-25 0,13 6-32 15,0 1-11 1,0 0-20-16,0 0 5 0,0-8-14 15,6-3-55-15,-6-11-159 16,46-41-171-16,-46 44-332 0,46-44-207 16</inkml:trace>
  <inkml:trace contextRef="#ctx0" brushRef="#br0" timeOffset="673">3214 1437 2462 0,'46'19'384'0,"13"-8"-95"15,0-4-119-15,13-3-124 16,-6-8-153-16,6-3-216 0,-6-4-388 16,-13-8-370-16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32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4135 1559 653 0,'0'0'188'0,"0"0"46"16,0 0 52-16,0 0-18 0,0 0-3 15,0 0-12-15,0 0-19 16,0 0-43-16,0 0 14 0,0 0-37 16,0 0-32-16,0-30-56 15,0 30-46-15,0 0-19 16,-39-22-4-16,6 8-6 0,33 14-10 15,-46-23-38-15,46 23-38 16,-26-33-37-16,6 4-8 0,20 29 23 16,0-34 6-16,0 34 8 15,0 0 28-15,39-33 6 16,-6 18 20-16,7 8 14 16,-1 7 14-16,7 7 11 0,-13 8 4 15,0 0 4-15,-33-15 15 16,0 0 3-16,19 37 19 0,-19-37 1 15,-13 40-21-15,-6-10-16 16,19-30-1-16,-66 30 6 0,-6-5 0 16,-1-2-7-16,1-12-11 15,0 0-7-15,6-4 7 16,7-7 11-16,6 0-1 0,7-7-19 16,46 7-2-16,-39-19 2 15,39 19 3-15,0 0 2 0,0 0-1 16,0 0-15-16,0 0-20 15,0 0 34-15,0 0 29 16,0 0 30-16,0 0-4 16,0 0-6-16,0 0 20 0,0 0 28 15,13 48 13-15,-6-14 15 16,-7 6 3-16,-7-3-19 0,7-37-9 16,-20 48-17-16,20-48-27 15,-52 56-22-15,-1-16-11 0,-6-7-73 16,0-10-138-16,0-9-171 15,0-6-306-15,13-16-277 16</inkml:trace>
  <inkml:trace contextRef="#ctx0" brushRef="#br0" timeOffset="213">3912 846 2889 0,'19'-7'329'16,"-19"7"-36"-16,0 0-110 15,40-15-101-15,-40 15-29 0,33-8-53 16,0 5-148 0,-33 3-151-16,0 0-201 0,0 0-263 15,19 29-109-15</inkml:trace>
  <inkml:trace contextRef="#ctx0" brushRef="#br0" timeOffset="437">3235 839 2408 0,'0'0'247'0,"0"0"29"16,0 0-64-16,13 70-77 0,7 0-57 16,-1 4-26-16,-5 0-24 15,-1 0-18-15,6 0-115 0,-5-4-167 16,-8-7-288-16,-6-8-333 16</inkml:trace>
  <inkml:trace contextRef="#ctx0" brushRef="#br0" timeOffset="788">3083 1596 2523 0,'-40'22'246'16,"40"-22"-85"-16,-39 8-78 0,39-8-37 15,-40 3-22-15,40-3-3 16,0 0-18-16,0 0-62 0,0 0-47 16,0 0-21-16,-6-37 33 15,6 37 14-15,6-37 36 16,-6 37 34-16,0 0 4 0,0 0 27 16,0 0 59-16,0 0 9 15,0 0 33-15,0 0-7 0,33 52-28 16,-26-8 5-16,-7 1-19 15,-7-1-27-15,7-44-28 0,-19 55-5 16,-14-6-74-16,33-49-144 16,-53 48-224-16,53-48-300 15,-72 29-112-15</inkml:trace>
  <inkml:trace contextRef="#ctx0" brushRef="#br0" timeOffset="1017">2623 905 2057 0,'0'0'274'0,"0"0"-39"0,0 0-31 16,0 0-2-16,0 0-50 15,13 56-60-15,7 3-30 16,6 7-30-16,0-3-19 0,0 3-40 15,1 1-154-15,-1-8-240 16,-13-7-323-16,-6-4-162 16</inkml:trace>
  <inkml:trace contextRef="#ctx0" brushRef="#br0" timeOffset="1460">2458 1382 1873 0,'0'0'274'15,"0"0"8"-15,0 0-59 0,0 0-79 16,40 26-55-16,-40-26-30 16,0 0-19-16,0 0-35 15,13 40 7-15,-13-40-12 0,-20 37-4 16,20-37-7-16,-46 33 11 15,0-10-8-15,7-9 4 0,-7 1 13 16,7 4-2-16,39-19 2 16,-46 33 1-16,46-33 22 0,-40 48 41 15,14-4 14-15,26-44 0 16,-20 63-14-16,14-11 5 0,-1-4 8 16,7-48-3-16,-13 55 1 15,13-55 0-15,-26 52-9 16,26-52-18-16,0 0-7 15,-40 33 1-15,40-33 25 0,-52 8 23 16,52-8 25-16,-46-34 4 16,19-6-37-16,8-12-53 0,19-15-33 15,0-3-49-15,13-7-48 16,0-1-35-16,7 8-62 0,6 7-78 16,7 8-90-16,0 7-231 15,-1 3-353-15</inkml:trace>
  <inkml:trace contextRef="#ctx0" brushRef="#br0" timeOffset="1658">2110 961 2603 0,'0'0'265'0,"0"0"-40"15,0 0-91-15,0 0-77 0,0 0-93 16,0 0-149-16,0 0-217 16,0 0-329-16,20 33-88 0</inkml:trace>
  <inkml:trace contextRef="#ctx0" brushRef="#br0" timeOffset="2064">1571 1215 1873 0,'0'0'299'0,"0"0"-44"16,0 37-41-16,0-37-40 0,14 48-68 16,-1-7-48-16,-13 0-14 15,0-41-22-15,-7 48-5 16,1-8-8-16,6-40-30 15,0 0-12-15,-46 37-1 0,46-37-9 16,-46 11-27-16,46-11-16 16,-40-18-11-16,40 18-13 0,-20-44 16 15,20-1 31-15,0 8 53 16,0 37 70-16,14-40 24 0,-14 40 7 16,0 0 5-16,0 0 34 15,0 0 21-15,0 0 6 0,0 0-15 16,-14 37-31-16,14-37-4 15,-26 55-37-15,-7-14-27 16,33-41-26-16,-72 55-4 16,13-11-21-16,0-10-29 0,6-12-64 15,1-4-65-15,52-18-61 16,-61 4-117-16,61-4-240 0,0 0-192 16</inkml:trace>
  <inkml:trace contextRef="#ctx0" brushRef="#br0" timeOffset="2297">1519 1762 2319 0,'0'0'366'15,"0"0"-54"-15,0 0-91 0,0 0-105 16,0 0-59-16,0 0-20 15,46-3-25-15,-46 3-8 0,52 3-20 16,-52-3-25-16,53 15-63 16,-53-15-71-16,0 0-112 0,0 0-123 15,0 0-235-15,-7 67-188 16</inkml:trace>
  <inkml:trace contextRef="#ctx0" brushRef="#br0" timeOffset="2452">1203 2146 2026 0,'0'0'347'15,"0"0"-42"-15,46 34-117 16,0-27-98-16,-46-7-185 0,60-15-230 16,-60 15-330-16,52-37-183 15</inkml:trace>
  <inkml:trace contextRef="#ctx0" brushRef="#br0" timeOffset="4104">1190 1674 1480 0,'0'0'244'15,"0"0"8"-15,0 0-42 0,0 0-35 16,0 0 7-16,0 0-2 16,0 0-7-16,0 0-15 0,0 0-22 15,0 0-11-15,0 0-23 16,-46-34-45-16,46 34-32 16,0 0-10-16,-19-44-6 0,19 44 2 15,-20-67-18-15,13 8 1 16,7-11-10-16,-6 0-2 0,6 3 18 15,-7 8-3-15,1 8 7 16,-1 6 6-16,7 45-1 16,-14-40-4-16,14 40-12 0,0 0 7 15,0 0-11-15,0 0-6 16,0 0 3-16,0 0 14 0,0 0 8 16,0 40 3-16,0 5-5 15,0 14 5-15,0 0 2 0,7 4 1 16,7 3 3-16,-8-3-11 15,-6-4-4-15,7-3 6 16,-7-8-2-16,0-48-3 0,0 48 6 16,0-48-4-16,0 0-5 15,0 0-14-15,0 0-18 0,-54 33-38 16,54-33-30-16,0 0-12 16,-46-15 4-16,46 15 37 15,-39-41 21-15,39 41 25 0,-27-40 25 16,27 40 6-16,0 0 4 15,0 0-1-15,0 0-9 0,0 0 0 16,0 0 22-16,0 0 7 16,0 0 10-16,0 0 2 15,0 0-7-15,0 0-8 0,0 0-21 16,0 0 0-16,-46 37-5 16,46-37 0-16,0 0 5 0,-46 22 0 15,46-22 4-15,0 0-16 16,0 0-37-16,-39 4-22 0,39-4-32 15,0 0-17-15,-20-45 16 16,14 12 45-16,6 33 38 16,0 0 16-16,0-37 6 0,0 37 0 15,0 0 66-15,0 0 19 16,0 0-20-16,0 0-8 16,0 0 11-16,13 55-9 0,-13-55-5 15,0 56-14-15,0-56-17 16,-7 52-17-16,7-52 1 0,0 0-9 15,-6 44 7-15,6-44-7 16,0 0 0-16,0 0-4 0,0 0 10 16,0 0 1-16,-46 11-11 15,46-11-12-15,0 0 4 0,-33-15-14 16,33 15-2-16,0 0-2 16,-33-40-3-16,33 40 2 0,-26-52-6 15,13 15 12 1,-1 0-1-16,8 4-1 0,6 33 5 15,-13-45 14-15,6 8 0 16,7 37-3-16,-6-37 14 0,6 37 2 16,-14-40-9-16,14 40 0 15,-6-37-7-15,6 37 4 0,-13-33-1 16,13 33 4-16,-7-34-5 16,7 34 8-16,-6-29 3 0,6 29 2 15,0 0-8-15,0 0 0 16,0 0 9-16,0 0 2 0,0 0-11 15,0 0-3 1,0 0 7-16,0 0 26 0,0 0 18 16,-7 48-12-16,7 7 5 15,7 4 7-15,6 4 0 0,0 4-4 16,-7-1-13-16,8-3 2 16,-14-8-8-16,0 5 0 0,-7-5-12 15,0-3 2-15,-6-12-5 16,13-40-8-16,-33 52 4 0,33-52-1 15,0 0-14-15,-52 44 9 16,52-44-11-16,-59 23-17 0,13-23-26 16,46 0-17-16,-46-23 14 15,46 23 18-15,0 0 18 16,0 0 7-16,0 0 0 16,0 0 5-16,-33-48-2 0,33 48 6 15,0 0 12-15,0 0 1 16,0 0-3-16,0 0 2 0,52 59 13 15,-19-7 9-15,-13-4 7 16,-13-3-11-16,-7-5 0 0,0-40-2 16,-14 48-9-16,14-48 0 15,-32 45-14-15,32-45 4 0,-46 25-8 16,46-25-6-16,-46 4-15 16,46-4 2-16,-33-37-8 15,6-11-17-15,14-11-16 0,13-19-23 16,7-10-37-16,6-5 39 15,7 5 37-15,6 18 22 0,0 10 11 16,-6 12 40-16,-20 48 9 16,46-33 13-16,-13 15 0 15,-33 18-11-15,0 0-5 0,0 0-11 16,0 0-5-16,26 55-2 16,-19-11-8-16,-7-44 2 0,-40 56 3 15,40-56-2-15,-65 44 2 16,-1-18 4-16,13-11 24 15,7-8 26-15,46-7 22 0,-52-18-12 16,52 18-14-16,-46-45-15 16,26 1 0-16,7 0-16 0,13-4-12 15,0 0-4-15,13-4-8 16,0 4-5-16,13 0-5 0,-6 4-1 16,0-1-26-16,0 5-75 15,-1 10-104-15,-19 30-136 16,0 0-234-16,27-37-257 0</inkml:trace>
  <inkml:trace contextRef="#ctx0" brushRef="#br0" timeOffset="4372">2386 0 1999 0,'0'0'264'16,"-26"55"28"-16,-33 1-42 16,-7 7-73-16,-19 7-60 15,6 4-40-15,-7 7-41 0,1 4-19 16,0-4-22-16,-1 4-128 15,1-4-254-15,-1-7-455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48.2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1610 0,'0'0'257'0,"0"0"-75"15,65 24-100-15,-6-17-20 0,14-10-67 16,-14-6-251-16,0-6-317 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48.1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6525 1216 1865 0,'20'37'405'0,"-20"-37"-40"0,0 0-140 16,0 0-103-16,13 29-61 15,-13-29-41-15,0 0-120 0,0 0-346 16,0 0-501-16</inkml:trace>
  <inkml:trace contextRef="#ctx0" brushRef="#br0" timeOffset="-193">6893 222 585 0,'0'0'137'16,"6"37"-20"-16,-6-8-23 15,-6 8 57-15,6-4-31 0,-7-3-7 16,7-30-54-16,-13 37 19 15,13-37-6-15,-13 33 16 0,13-33 20 16,0 0-51-16,0 0-17 16,0 0-12-16,-33 26-20 0,33-26-1 15,0 0 0-15,-33-4 12 16,33 4-39-16,0 0 14 16,-19-37 6-16,12 4-32 0,7 4 17 15,7-1 24-15,-7 30-9 16,0 0-17-16,0-33 21 0,0 33-28 15,0 0 3-15,0 0 26 16,0 0-25-16,0 0 35 0,0 0-8 16,0 0-14-16,0 29 2 15,0-29 29-15,-7 37-18 0,7-7-12 16,0-30 56-16,-7 37 14 16,7-37 28-16,-6 37 10 0,6-37-17 15,-20 29 14-15,20-29-11 16,-33 34-12-16,-13-9-7 0,0-6-47 15,-13-1 3-15,-13 5 11 16,-7-12-24-16,-20 7-9 16,-12-7 18-16,-8-7-18 0,1 0-13 15,6-4 31-15,7-4-21 16,13-7 0-16,13 0 8 0,14-8 0 16,6-3-6-16,13 0-2 15,13 0 12-15,33 22-8 0,-33-26 22 16,33 26-13-16,0 0-19 15,0 0 21-15,0 0-19 0,0 0-16 16,0 0 17-16,-33-15-16 16,33 15-3-16,0 0 82 0,0 0 21 15,-39 48 23 1,6-4 18-16,0 1-33 0,7-1-26 16,-7 4-13-16,0-3-23 15,0-9-25-15,0 1 2 0,13-3-27 16,20-34-158-16,0 0-271 15,-26 37-419-15</inkml:trace>
  <inkml:trace contextRef="#ctx0" brushRef="#br0" timeOffset="408">5710 115 1465 0,'0'0'161'0,"0"0"32"0,0 0 49 16,0 0-62-16,26 0-53 15,-26 0-78-15,40 25-6 0,-40-25-23 16,26 41-20-16,-13-11 17 16,-13-30-164-16,0 0-224 0,-26 48-206 15,-14-30-58-15</inkml:trace>
  <inkml:trace contextRef="#ctx0" brushRef="#br0" timeOffset="580">4810 333 1428 0,'0'0'178'0,"0"0"38"15,0 0 73-15,0 0-58 0,39 11-98 16,20-4-65-16,0 4-17 15,7-7-42-15,13 3-41 0,-7 1-320 16,1-5-531-16</inkml:trace>
  <inkml:trace contextRef="#ctx0" brushRef="#br0" timeOffset="1279">4304 414 953 0,'0'0'299'16,"0"0"-58"-16,0 0-7 16,0 0-45-16,19 41 6 0,-12-5-41 15,0 5-10-15,-1 0-22 16,-6-1-54-16,0 5-32 0,0-5 0 15,-6-3 4-15,-1-7 0 16,7-30-8-16,-7 37 5 16,7-37-7-16,0 0-18 0,-39 26-20 15,0-15 15-15,39-11-12 16,-33-8-35-16,33 8-1 0,-40-18 4 16,40 18 13-16,-33-44 6 15,7 14 9-15,26 30 12 0,-20-30-8 16,20 30-6-16,0 0 21 15,-46-7-10-15,0 14 16 0,0 16 48 16,0 10 45-16,-13 4 9 16,7 3-16-16,-7 5-25 0,6-1-33 15,7-3-32-15,0-4 7 16,7-4-1-16,-1-7-24 16,1-11-161-16,-1-1-235 0,40-14-318 15,-46 0-154-15</inkml:trace>
  <inkml:trace contextRef="#ctx0" brushRef="#br0" timeOffset="1480">3949 240 1404 0,'39'-15'311'15,"7"8"-35"-15,0 0-105 0,7-4-89 16,6 3-29-16,-6 1-40 16,-1 7-25-16,-6 0-385 0,0 0-380 15</inkml:trace>
  <inkml:trace contextRef="#ctx0" brushRef="#br0" timeOffset="1676">3627 1293 1272 0,'72'22'210'0,"0"-11"-27"15,7-7-102-15,-6 0-37 0,-8-8-86 16,-6-7-345-16,-13-4-292 15</inkml:trace>
  <inkml:trace contextRef="#ctx0" brushRef="#br0" timeOffset="2016">3003 473 1270 0,'26'48'351'15,"7"0"-25"-15,0 0-91 0,0 0-70 16,-14 0-58-16,-6-11 2 16,-13 0 22-16,-13-4-26 0,-20-3-57 15,-6-8-25-15,-7-7-13 16,-7-4 12-16,7-7-9 15,0-12-6-15,46 8 3 0,-46-22 67 16,46 22-14-16,-39-48-27 16,26 0-13-16,6 0-19 0,20-4-11 15,1 8 13-15,12 0-6 16,0 3-38-16,-26 41-117 0,33-41-340 16,-33 41-403-16</inkml:trace>
  <inkml:trace contextRef="#ctx0" brushRef="#br0" timeOffset="2251">2431 26 2108 0,'0'0'257'16,"-7"-37"-49"-16,7 37-116 0,0 0-25 15,0 0 56-15,7 44-33 16,0 19-35-16,6 7-30 0,0 12-15 16,-7 6 12-16,1 1-19 15,-7 3-134-15,-7 1-182 16,-6-12-323-16,-6-7-143 0</inkml:trace>
  <inkml:trace contextRef="#ctx0" brushRef="#br0" timeOffset="2699">2293 613 1302 0,'0'0'286'16,"0"0"-20"-16,0 0-76 15,0 0-58-15,-33 52-26 16,20-8-54-16,0-10-19 0,6 3 4 15,1-4-11-15,6-33-19 16,-13 37-1-16,13-37 9 0,0 0 2 16,-20 33-9-16,20-33 3 15,0 0 12-15,0 0-18 0,0 0-9 16,-26-4 10-16,26 4-6 16,-20-40 0-16,7-1-4 0,6 8 4 15,1 0-9-15,6 33 22 16,0 0 45-16,-7-30-25 0,7 30 4 15,0 0 33 1,-39 11 48-16,-1 19 7 0,-6 3 4 16,-13 4 0-16,-7 0-11 15,-6 3 7-15,-20-6-19 0,0-1-31 16,-7-3-16-16,-6-8-1 0,-6-8-29 16,12 1-14-16,-6-7 1 15,19-8-11-15,14 0-5 0,0-8-31 16,13-7-113-16,13-7-108 15,0-4-184-15,6-14-333 0,14-16-155 16</inkml:trace>
  <inkml:trace contextRef="#ctx0" brushRef="#br0" timeOffset="2863">1005 329 1270 0,'46'-7'190'15,"0"-1"79"-15,0 8 35 0,7 0-99 16,6 0-89-16,13 4-48 16,0-4-44-16,7 0-19 0,-13 7-132 15,-7-7-330-15,-20 4-243 16</inkml:trace>
  <inkml:trace contextRef="#ctx0" brushRef="#br0" timeOffset="5021">0 913 380 0,'0'0'99'0,"19"29"23"16,-19-29-1-16,0 0-16 0,33 26-23 16,-33-26-1-16,0 0-5 15,0 0 17-15,0 0 34 0,0 0 45 16,33 7 63-16,-33-7-5 16,0 0-81-16,0 0-69 0,0 0 17 15,7-33 28-15,-7 33 20 16,-14-33-37-16,14 33-3 15,0 0-49-15,0 0-27 16,0 0-13-16,0 0-22 0,0 0 17 16,0 0-25-16,0 0 20 15,0 0 10-15,0 0-11 0,0 0 6 16,27 37-18-16,-27-37-84 16,33 33-230-16,-33-33-368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01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13465 1814 496 0,'0'0'145'16,"0"0"33"-16,0 0 8 0,0 0-9 16,0 0 29-16,0 0-22 15,0 0 2-15,0 0-20 16,0 0-8-16,0 0-43 0,-40 18-50 16,14-14-25-16,-14-4 4 15,1-4-14-15,0-10-15 0,-1-1-15 16,40 15 7-16,-33-26-11 15,33 26 1-15,-26-44-7 0,26 3 3 16,26 4-3-16,-6 4-1 16,19 3-7-16,1 8-16 15,-7 7 15-15,6 12 26 0,-6 6 5 16,6 8-8-16,-12 8-14 16,-27-19 7-16,33 41 7 0,-1-5 1 15,-12-6-5-15,-7 0 4 16,-13-30 8-16,0 37-8 0,-13-8 13 15,13-29-17-15,-52 30 16 16,6-12-20-16,-14-3 24 0,-5-8-11 16,-21-7-9-16,14 0 0 15,-13-11 3-15,-1-7-3 0,14-1 10 16,6 1-5-16,20-4 6 16,0 3-11-16,46 19-4 15,0 0 8-15,0 0 0 16,-39-33 3-16,39 33 6 0,0 0-9 15,0 0 5-15,0 0-9 16,0 0 0-16,0 0 3 0,0 0 14 16,13 52 49-16,0-8 33 15,-13 0 9-15,0 1-2 0,0-1-1 16,-13 0 0-16,0 1-19 16,-7-5-16-16,-19-3-24 0,-14-4-20 15,-13-3-7-15,-6-8-10 16,0-7-17-16,-7-8-87 15,7-3-219-15,6-15-462 0,13-15-277 16</inkml:trace>
  <inkml:trace contextRef="#ctx0" brushRef="#br0" timeOffset="225">13064 1249 2181 0,'0'0'369'15,"0"0"-25"-15,0 0-95 0,0 0-100 16,0 0-65-16,33 7-40 16,-33-7-16-16,0 0-17 0,0 0-84 15,0 0-201-15,0 0-423 16,0 0-414-16</inkml:trace>
  <inkml:trace contextRef="#ctx0" brushRef="#br0" timeOffset="492">12341 957 1946 0,'0'0'351'0,"0"0"-12"16,0-33-60-16,0 33-108 0,0 0-65 15,0 0 18-15,0 0-8 16,13 62-29-16,20 5-28 0,-13 14-22 16,-1 4-23-16,21 0-14 15,-7 0 2-15,-1-4-7 16,-5-7-113-16,-1-7-191 15,-13-16-320-15,-13-6-404 0</inkml:trace>
  <inkml:trace contextRef="#ctx0" brushRef="#br0" timeOffset="859">11960 1677 1472 0,'0'0'370'0,"0"0"-49"16,0 0-103-16,0 0-62 15,0 0-60-15,0 0-29 0,0 0-28 16,-40 4-21-16,40-4-6 16,0 0-12-16,0 0-11 0,0 0-5 15,0 0 9-15,0 0 1 16,13-37-17-16,-13 37 13 0,0 0 2 15,33-18 8-15,-33 18 6 16,40 3-10-16,-40-3 4 0,33 26-4 16,-33-26 16-16,32 48 8 15,-12-4 55-15,-20 1 14 0,-6-1 15 16,-27 4-37-16,-13-4-31 16,-20 4-12-16,7-3-3 15,-13-8-56-15,-1-11-180 0,8-4-249 16,5-11-288-16,1-7-58 15</inkml:trace>
  <inkml:trace contextRef="#ctx0" brushRef="#br0" timeOffset="1153">11414 791 1305 0,'0'-45'325'16,"0"45"-22"-16,0 0-83 15,0 0-86-15,0 0-70 0,0 0 83 16,0 0 4-16,7 37-27 16,-7 19-12-16,-7 10 15 0,7 12-3 15,7 7-6-15,-7 0-16 16,6 0-33-16,8 0-28 0,5-4-13 15,-6 0-13-15,1-3-4 16,5-12-8-16,1-7-102 16,-20-14-248-16,0-45-497 15</inkml:trace>
  <inkml:trace contextRef="#ctx0" brushRef="#br0" timeOffset="2456">10869 1297 687 0,'0'0'189'0,"0"0"25"16,0 0-29-16,0 0-22 15,0 0-19-15,0 0-17 0,0 0 35 16,0 0 23-16,0 0-23 16,0 0-32-16,0 0-37 15,39 33-7-15,-19-4-40 16,-20-29 9-16,13 41 9 0,-13-41-20 15,0 37-1-15,0-37-17 16,-33 41-26-16,-13-12 15 0,-13-7-6 16,0 1-19-16,-7-9 17 15,-6 1-1-15,13-7-13 0,6-5 21 16,7-3-14-16,46 0 7 16,-46-3-7-16,46 3-5 15,0 0 17-15,0 0-15 0,0 0-3 16,0 0 17-16,0 0-20 15,0 0 13-15,0 0 3 16,0 0-15-16,40 7 14 0,-1 4-11 16,1 8 11-16,-1-1 2 15,0 0 1-15,7 5-6 0,-6 2 8 16,-7-2 4-16,6 3-22 16,-39-26 21-16,40 29-6 15,-40-29-13-15,0 0 30 0,0 0-25 16,32 41 24-16,-32-41 0 15,0 0-11-15,0 0 11 0,0 0-6 16,7 48-16-16,-7-48 26 16,0 0 3-16,0 0-5 15,-20 44 19-15,20-44-9 0,0 0 8 16,-52 37-11-16,52-37-10 16,-53 30-11-16,7-12 9 15,46-18-10-15,-72 19-6 0,13-12 12 16,0-3-17-16,6-1 3 15,-6-3 1-15,6 0-12 0,1-3 13 16,-1-5 5-16,7 1-10 16,-6-4 11-16,12 0-11 0,-6-4 17 15,7 0 8-15,39 15 2 16,-46-29 1-16,46 29 5 16,-46-34-11-16,46 34 14 15,-33-48-27-15,26 11 3 0,1-3 1 16,12 6-13-16,14-3 10 15,0-3-3-15,6 7-11 0,7-1 4 16,0 1 5-16,6 4-10 16,-6 3-2-16,-33 26 16 0,33-30-9 15,-33 30-9-15,33-29-9 16,-33 29-69-16,0 0-167 0,0 0-277 16,19-37-325-1,1 3-62-15</inkml:trace>
  <inkml:trace contextRef="#ctx0" brushRef="#br0" timeOffset="3000">10442 842 556 0,'0'0'162'0,"0"0"41"16,0 0-21-16,0 0 2 0,0 0-38 16,0 0-12-16,0 0-41 15,46 41-26-15,-46-41 14 0,0 0 4 16,0 0-10-16,0 0 3 15,33 15 5-15,-33-15-11 0,0 0-14 16,0 0-43-16,0 0 3 16,13-45 18-16,-13 16 3 15,0 29-13-15,-20-30 19 0,20 30 14 16,-39-18-13-16,39 18 4 16,-40 3-2-16,7 5 1 15,33-8 4-15,-33 29-1 0,33-29-5 16,-19 34-4-16,19-34-7 15,0 37 16-15,0-37-7 0,26 33-18 16,7-11-5-16,6-15-6 16,-12-3-10-16,-27-4-13 0,46-7 13 15,-46 7 4-15,39-22-16 16,-39 22 11-16,0 0 11 0,26-41-16 16,-13 11-12-16,-13 30 17 15,-13-33-2-15,13 33-7 16,-39-22-5-16,-1 18-37 15,1 4-225-15,39 0-385 0,-59 19-265 16</inkml:trace>
  <inkml:trace contextRef="#ctx0" brushRef="#br0" timeOffset="3896">9167 1145 788 0,'0'0'197'16,"0"0"28"-16,0 0-51 0,0 0 20 15,0 0-19-15,-7 48-22 16,-6-11-26-16,13-37-11 0,0 48-25 16,-6-7-44-16,6-41-15 15,0 37-5-15,0-37 35 0,0 0-15 16,-27 40-24-16,27-40-8 15,-39 26-15-15,-1-11-12 16,1-11 12-16,0-4 11 0,39 0-16 16,-46-11-16-16,46 11-30 15,0 0-13-15,-33-37 31 16,13 3-5-16,20 34-6 0,-7-40 26 16,7 40 10-16,0 0 18 15,0 0-16-15,0 0 3 16,0 0-15-16,0 0 11 0,0 0 19 15,0 0 0-15,0 0 3 16,0 0 13-16,0 0 41 0,-13 40 8 16,13-40 45-16,-39 45 28 15,-14-8-5-15,-12-8-45 0,-8 1-13 16,-12-8-37-16,-1-7 2 16,-12 0-19-16,6-8 0 15,0 0-23-15,6-3-15 16,14-4 0-16,6-4 18 0,14-3-6 15,6 3-7-15,13-3-83 16,33 7-135-16,0 0-250 0,0 0-318 16</inkml:trace>
  <inkml:trace contextRef="#ctx0" brushRef="#br0" timeOffset="4124">8805 1829 1562 0,'0'0'368'16,"0"0"-2"-16,46-19-74 0,-46 19-102 16,0 0-85-16,46-7-45 15,-46 7-40-15,40 11-9 0,-40-11-15 16,0 0-51-16,0 0-216 15,0 0-339-15,20 44-175 16</inkml:trace>
  <inkml:trace contextRef="#ctx0" brushRef="#br0" timeOffset="4285">8326 2187 1220 0,'0'0'100'16,"0"0"-37"-16,52-22-18 0,-52 22-45 16,73-26-181-16,-27 4-221 15</inkml:trace>
  <inkml:trace contextRef="#ctx0" brushRef="#br0" timeOffset="6195">7780 1555 463 0,'0'0'153'16,"0"0"3"-16,0 0 50 0,0 0 35 15,13-37 6-15,-13 37-63 16,0 0-17-16,14-37-36 16,-14 37-11-16,0 0-19 0,13-33-20 15,-13 33-26-15,0 0-8 16,13-44-14-16,-7 7-13 16,-6 0-5-16,-6 4-11 0,12-12-13 15,-6-3 6-15,0-7 6 16,0-4-24-16,7 11 16 0,-7 3 22 15,0 12 35-15,0 33 2 16,0-33-11-16,0 33 9 0,0 0-31 16,0 0-6-16,0 0 3 15,0 0-2-15,0 0-1 0,-33 52 25 16,7 3 5-16,6 0-13 16,7 8 9-16,0 0 2 15,13 4 1-15,0-5 13 16,13-2-12-16,-6-5-18 0,-1-3-5 15,1-12-5-15,-7-40-9 16,-7 45 23-16,7-45 0 0,-20 37-17 16,20-37-10-16,-46 29 6 15,14-14-6-15,32-15-7 0,-53 7 8 16,14-7 0-16,39 0-3 16,-46-11-7-16,46 11 2 15,-40-33-3-15,40 33-2 0,-26-52-15 16,13 12 20-16,13 40 3 15,0-45 0-15,0 45-11 16,0 0 5-16,-7-37 6 0,7 37-6 16,0 0-5-16,0 0 11 15,0 0 9-15,0 0-9 0,0 0-4 16,0 0 7-16,-39 48 4 16,39-48-3-16,-40 41-10 0,40-41 13 15,-39 30 9-15,39-30-14 16,0 0-9-16,0 0 22 15,0 0-13-15,-40 14-2 0,40-14 0 16,0 0-4-16,0 0-18 16,0 0-6-16,-26-44-6 15,20 3-13-15,6 41 18 0,0-40 18 16,0 40 4-16,0 0-15 16,0 0 25-16,0 0 7 0,0 0-10 15,0 0 0-15,0 0 3 16,0 0 11-16,0 0-14 0,-20 37 4 15,20-37 7-15,0 0-1 16,-33 40-10-16,33-40 5 16,0 0 1-16,0 0-1 0,-39 30-12 15,39-30 7-15,0 0 16 16,0 0-14-16,0 0-21 16,0 0 19-16,-40-33-10 0,34-4-13 15,6 0 9-15,0 37 20 16,6-41-23-16,-6 41 9 0,0 0 8 15,0 0-4-15,0 0 4 16,0 0 14-16,-13 41 10 16,7-4-15-16,-8 3 13 0,-5-3 4 15,19-37-1-15,-33 48-4 16,33-48 5-16,-40 45-19 0,40-45 0 16,-39 29 7-16,39-29-3 15,0 0-11-15,0 0-8 16,-39 4 14-16,39-4-6 0,0 0-11 15,-27-48-4-15,21-4 10 16,12-3-16-16,1-12-5 0,-1-14-13 16,8-15 0-16,5-4 17 15,-6 8 12-15,7 14-5 16,-7 15 2-16,0 15 9 0,1 19-19 16,-14 29 30-16,0 0-3 15,0 0-13-15,6 48 20 0,1 7 3 16,-7 1-19-16,-13 3 25 15,13 4-14-15,-7-1 21 16,0 1 27-16,1-4-10 0,-1 0 1 16,-12-7 6-16,-1-4-3 15,0-4-5-15,-13-7-2 16,-6-3-24-16,-7-5 5 0,-7-10-17 16,7-1-13-16,-6-7 16 15,6-3-2-15,46-8-16 0,-59-4 14 16,6-3 4-16,53 7-8 15,-46-15 2-15,46 15 1 0,0 0-10 16,0 0-7-16,0 0 14 16,0 0-7-16,0 0-5 0,0 0 24 15,0 0-1-15,0 0-15 16,13 52 4-16,7-8 8 0,-20-44-5 16,33 55-3-1,-20-3 5-15,-13-52 4 0,6 52-9 16,-6-52 19-16,0 0-16 15,-46 66 2-15,46-66-8 0,-65 37 12 16,-1-18 1-16,66-19-10 16,-66-4-9-16,66 4 24 0,-59-30-20 15,59 30-5-15,-46-62 10 16,26 2-11-16,7-10-27 0,20-4-59 16,6-3 17-16,13-1 23 15,7 8 23-15,0 11 9 0,6 11 1 16,1 11 9-1,-40 37 19-15,46-22-7 0,-46 22-14 16,39 11 17-16,-39-11 13 16,20 44-19-16,-20-44 2 0,-20 59 29 15,-6-11-18-15,26-48-14 16,-59 52 11-16,6-19 5 0,1-11 12 16,6-10-1-16,46-12 9 15,-59 0 32-15,6-8-5 0,53 8-18 16,-39-22-9-16,39 22 4 15,-27-52-26-15,8 1-15 0,12-5 19 16,7-3-6-16,7-11-13 16,6 0 8-16,0-1-4 15,7 1-23-15,-1 0-63 16,1 7-138-16,0 0-248 0,13 1-287 16,-7 6-56-16</inkml:trace>
  <inkml:trace contextRef="#ctx0" brushRef="#br0" timeOffset="6540">9193 277 639 0,'0'0'229'16,"40"-11"66"-16,-40 11-91 16,0 0-25-16,0 0 108 0,0 0 25 15,-27 37-13-15,-12 0-47 16,-27 3-76-16,-13 8-42 15,-13 4-41-15,-19 0-59 0,-8 3-6 16,-6 1-12-16,-13-1-1 16,-6-3-137-16,-7 3-297 0,-20-3-328 15,-7-4-117-15</inkml:trace>
  <inkml:trace contextRef="#ctx0" brushRef="#br0" timeOffset="7145">5664 1263 482 0,'0'0'175'15,"0"0"50"-15,0 0-8 16,0 0-40-16,0 0-1 0,0 0 6 16,0 0-35-16,0 0-49 15,0 0-10-15,0 0-7 0,0 0-16 16,0 0 3-16,0 0 10 15,0 0-42-15,-39 45-14 16,-7-8 16-16,7-4-12 0,-7 0 39 16,6 0-2-16,1 1 17 15,39-34-28-15,-46 51 2 0,13-6 23 16,7-8-4-16,12 0-13 16,14-37 33-16,-6 51 4 0,6-14-24 15,0-37-23-15,0 37-2 16,0-37-5-16,0 0 9 0,0 0 5 15,0 0-3 1,0 0-28-16,-33 34-13 0,-6-16 10 16,-1-18-6-16,40 0-17 15,-52-11 6-15,6-8 8 0,6-6-20 16,40 25 8-16,-39-56 5 16,6 4 1-16,20-3-21 0,13 3 16 15,6-7 1-15,27 4-20 16,0-1 12-16,13 5-13 0,0 6-48 15,-7 5-95-15,7 6-160 16,-46 34-323-16,46-44-294 0</inkml:trace>
  <inkml:trace contextRef="#ctx0" brushRef="#br0" timeOffset="7720">4777 654 939 0,'0'0'209'15,"0"0"184"-15,0 0-108 16,0 0-105-16,-19 59-45 0,-8 0 2 15,-6 0-5-15,1 8-22 16,-8 3-8-16,1 0-25 0,-1 0-36 16,1 0-3-16,-1-3-9 15,14-8-35-15,-7-4 25 0,14-6-8 16,5-5-7-16,14-44 8 16,0 44-3-16,0-44-12 0,0 0 15 15,20 37-2 1,-20-37-10-16,0 0-6 0,40 19-1 15,-40-19 27-15,0 0-20 16,0 0-5-16,0 0 5 0,0 0 25 16,0 0-19-16,0 0-17 15,0 0 11-15,0 0 9 0,0 0-9 16,0 0-9-16,-40-45 13 16,1 12-4-16,39 33-6 0,-46-41 8 15,46 41 7-15,-46-40-14 16,46 40-8-16,-40-34 20 15,40 34-14-15,0 0 10 16,-52 0 20-16,6 19 37 0,0 7-20 16,6 7 33-16,-6 4 0 15,0 4 3-15,0 3-30 0,-6 4-18 16,-1-7-9-16,1-1-19 16,-1 1-13-16,0-11-125 0,1-5-198 15,52-25-332-15,-53 23-202 16</inkml:trace>
  <inkml:trace contextRef="#ctx0" brushRef="#br0" timeOffset="7953">5658 155 1600 0,'0'0'23'0,"0"0"84"0,0 0-8 16,0 0-55-16,0 0-32 15,0 0 4-15,0 0 11 16,-7 37-22-16,7-37-69 0,-13 41-173 16,13-41-141-16,-20 37-66 15</inkml:trace>
  <inkml:trace contextRef="#ctx0" brushRef="#br0" timeOffset="8664">6381 0 491 0,'0'0'114'16,"0"0"78"-16,0 0 20 15,0 0-34-15,0 0-21 16,-59 18-25-16,-1-3 2 15,8 4-43-15,-14-1-37 0,0 4-12 16,1 0-46-16,-21 4 25 16,1 4 17-16,-7 3 14 0,-13 8-19 15,-7-1-14-15,0 1 4 16,-6 0 4-16,6-4 1 0,14-4-28 16,6-7 8-16,13-4 1 15,7 0-3-15,19-7-27 0,14-4 27 16,39-11 2-16,0 0-3 15,-40 15-36-15,40-15 22 16,0 0 9-16,0 0-34 16,0 0-93-16,0 0-158 0,0 0-149 15,0 0-75-15</inkml:trace>
  <inkml:trace contextRef="#ctx0" brushRef="#br0" timeOffset="8925">3943 1001 1161 0,'0'0'331'15,"0"0"-18"-15,52 22-96 0,1-11-89 16,-1-11-47-16,1-3-50 16,0-5-11-16,-7 5-20 15,-7-5-173-15,-39 8-365 0,39-11-175 16</inkml:trace>
  <inkml:trace contextRef="#ctx0" brushRef="#br0" timeOffset="9215">3575 506 1341 0,'0'0'101'15,"0"0"191"-15,0 0 82 16,0 0-43-16,39 41-114 0,-13 14-44 16,-12 12-30-16,5 7-62 15,-6 7-31-15,1 4-3 16,5 3-22-16,-6-6-21 16,-6-1 0-16,-14-11-98 0,-6-3-223 15,-6-12-268-15,-8-7-214 16</inkml:trace>
  <inkml:trace contextRef="#ctx0" brushRef="#br0" timeOffset="9444">3371 1352 1189 0,'0'0'316'16,"0"0"113"-16,0 0-2 0,0 0-92 15,0 0-83-15,-46 59-54 16,-7 0-63-16,1 0-61 0,-14-3-23 16,-6-1-31-16,-7 1-12 15,0-8-8-15,0-8-57 0,7-6-164 16,6-12-231-16,14-7-293 16,-1-12-108-16</inkml:trace>
  <inkml:trace contextRef="#ctx0" brushRef="#br0" timeOffset="9649">3088 968 2466 0,'40'11'212'15,"-40"-11"62"-15,0 0-69 16,26 11-90-16,-26-11-65 0,0 0-27 15,33 15-10-15,-33-15-117 16,0 0-249-16,0 0-448 16,0 0-201-16</inkml:trace>
  <inkml:trace contextRef="#ctx0" brushRef="#br0" timeOffset="10256">0 706 1310 0,'0'0'300'0,"0"0"-23"16,0 0-25-16,0 0 74 15,7 44-13-15,6 15-24 16,6 15-91-16,8 18-20 0,6 1-28 16,6 3-59-16,0-8-42 15,1 1-30-15,-7-8-9 0,-7-11-1 16,-6-7-68-16,-7-11-163 15,-7-11-189-15,-6-41-289 16,0 37-188-16</inkml:trace>
  <inkml:trace contextRef="#ctx0" brushRef="#br0" timeOffset="10568">986 728 1536 0,'0'0'205'0,"0"0"61"0,-46-15-7 16,6 15-75-16,-12 7-34 16,-1 8-62-16,0 4-5 0,7 10 8 15,0 8-22 1,0 7-4-16,20 8 4 0,0 7 9 15,13 0 12-15,0 8-43 16,13-4 8-16,13-1-31 0,6-2-4 16,1-5-20-16,13-3 8 15,0-4-12-15,0-8-32 0,-33-40-162 16,46 45-221-16,-46-45-204 16,46 29-177-16</inkml:trace>
  <inkml:trace contextRef="#ctx0" brushRef="#br0" timeOffset="10928">1071 912 1709 0,'0'0'327'0,"0"0"34"15,7 45-77-15,-7 7-47 16,13 10-45-16,0 5-33 0,7 3-43 15,-1 0-15-15,8 0-11 16,-1-3-6-16,0-12-15 16,0-3-13-16,1-15-7 0,-27-37-29 15,19 41 22-15,-19-41 39 16,0 0 71-16,0 0-28 16,0 0-62-16,0 0-28 0,0 0-24 15,0 0 9-15,27-56-25 16,-8-7 6-16,-5-7-3 0,5-15-7 15,1-15 4-15,0 4-3 16,-1 4 9-16,1 11-19 16,0 14-61-16,-7 8-102 0,-6 11-86 15,-1 11-113-15,-6 37-226 16,0 0-304-16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2:33.6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4685 680 1924 0,'0'0'129'0,"0"0"23"0,59 44 3 16,-13 15-1-16,-6 4-63 16,-14 14-16-16,-6 5-29 0,-20-1-18 15,-7-7-13-15,-19 3-8 16,-13-10-73-16,-21-8-156 0,-12-11-223 16,0-11-183-16,0-15-67 15</inkml:trace>
  <inkml:trace contextRef="#ctx0" brushRef="#br0" timeOffset="436">4291 790 1221 0,'13'45'208'0,"-6"-1"13"0,-7 0-17 16,-13 1-64-16,6-5-50 15,-13 1-40-15,-6-4-37 16,26-37 5-16,-59 48-3 0,6-22 4 16,14-8-9-16,-1-10-10 15,40-8-17-15,-46-22-127 0,46 22-62 16,-32-60-54-16,25-2 95 16,20 3 58-16,7 3 60 15,-7 12 38-15,-13 44-12 0,26-41 18 16,-26 41 39-16,0 0 85 15,0 0 76-15,0 0-6 0,0 0-7 16,-33 37-41-16,33-37-26 16,-65 56-5-16,19-16 8 0,-7-7 18 15,-6-7 14-15,26-7-14 16,33-19-9-16,-52 7-21 16,52-7-27-16,-40-15-19 0,40 15-19 15,-33-44-9-15,14 0-16 16,5-12-15-16,14-3-3 15,0-7-19-15,7-8-127 0,0 4-181 16,-1 3-219-16,7 4-207 16</inkml:trace>
  <inkml:trace contextRef="#ctx0" brushRef="#br0" timeOffset="610">4311 74 1815 0,'0'0'150'0,"0"0"5"0,0 0-62 15,0 0-61-15,0 0-19 16,0 0-83-16,0 0-334 0,33 55-263 16</inkml:trace>
  <inkml:trace contextRef="#ctx0" brushRef="#br0" timeOffset="782">3509 1566 1636 0,'0'0'42'0,"0"0"-10"15,0 0-26-15,0 0 11 0,0 0-104 16,0 0-266-16,0 0-170 15</inkml:trace>
  <inkml:trace contextRef="#ctx0" brushRef="#br0" timeOffset="1136">2911 347 1366 0,'0'0'100'0,"0"0"110"16,0 0 78-16,0 0-14 16,13 67-106-16,0 14-13 0,7 8-4 15,6 18-28-15,1 15-42 16,-14 7-37-16,0 11-22 0,-20-3-9 16,-12-8-13-16,-14-10 3 15,-13-20-3-15,-20-14 10 0,0-15 0 16,-19-22-8-16,6-14 0 15,0-19 8-15,7-19 5 0,6-18 26 16,14-19-6-16,12-14-5 16,20-19-15-16,7-11 0 15,20-8 10-15,13 1-14 16,12 0-18-16,8 10 7 0,19 8-31 16,0 12-122-16,13 3-217 15,1 11-345-15,-8 11-210 0</inkml:trace>
  <inkml:trace contextRef="#ctx0" brushRef="#br0" timeOffset="2284">1669 425 950 0,'0'0'152'0,"0"44"81"16,0 0 1-16,7 8-60 15,12 3-29-15,8 1-19 16,-1-1-41-16,0 1-38 0,0-5 27 15,-12-3 12-15,-14 1-2 16,-14-9-26-16,-18-7-32 16,-21 1-9-16,-19-8-24 0,-7-8 2 15,7-7 10-15,-1-11-14 16,14-11 2-16,13-15-7 16,7-18-25-16,19-8-22 0,13-11-1 15,14-7 7-15,13 7 36 16,6 8 9-16,0 11 5 0,-26 44-8 15,40-30 4-15,-40 30 14 16,39 11-2-16,-39-11 8 16,20 55 11-16,-20 1 15 15,-13 3 3-15,-14 0-19 16,-5 0 3-16,-14-7-10 0,0-4-2 16,0-11-4-16,0-8-3 15,0-6 3-15,46-23-8 0,-46 3 5 16,46-3-2-16,-33-29 2 15,13-8-8-15,7-11-7 16,6-4 0-16,7 4 10 0,7 7 4 16,-7 41 0-16,0-40-4 15,0 40-6-15,0 0-4 0,0 0 12 16,-46 22 13 0,0 11 3-16,-13 12 9 0,-7 3-37 15,0 7 28-15,1-3-18 16,5-4-21-16,1-4-271 15,13-14-329-15</inkml:trace>
  <inkml:trace contextRef="#ctx0" brushRef="#br0" timeOffset="2481">1406 63 1847 0,'59'-11'37'16,"7"-1"-15"-16,0 1-14 15,6 4-4-15,0 0-4 16,-13 3-213-16,-19 8-260 0</inkml:trace>
  <inkml:trace contextRef="#ctx0" brushRef="#br0" timeOffset="2700">631 0 1666 0,'0'0'275'0,"0"0"-22"16,0 0-71-16,39 66-76 15,1 12-51-15,6 11-21 0,0 3-22 16,-14 8-17-16,-5-4-197 16,-8-8-342-16,-25-6-195 15</inkml:trace>
  <inkml:trace contextRef="#ctx0" brushRef="#br0" timeOffset="2940">309 506 1688 0,'0'0'193'0,"0"0"37"16,0 52 5-16,6 10-20 15,7 5-38-15,7 3-28 0,-7 8-64 16,-13 7-39-1,-13 0-24-15,-20-4-5 0,-19 0-30 16,-21-7-205-16,-19-11-314 16,-6-11-403-16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5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2938 776 857 0,'0'0'277'0,"0"0"48"15,32-15-7-15,-32 15-19 16,0 0-56-16,0 0-65 0,0 0-3 15,0 0 35-15,0 0-33 16,7 30-55-16,-7 3-48 0,-7-3-7 16,-6 3-28-16,-6-7-2 15,-1 3-21-15,20-29 1 0,-33 45-17 16,33-45 8-16,-39 37-8 16,39-37 5-16,-33 25-5 0,33-25-17 15,0 0-66-15,0 0-168 16,0 0-181-16,-33-11-273 15,33 11-82-15</inkml:trace>
  <inkml:trace contextRef="#ctx0" brushRef="#br0" timeOffset="281">2964 192 1584 0,'0'0'327'16,"0"0"-12"-16,0 0-75 15,0 0-84-15,0 0-67 0,0 0-9 16,0 0-37-16,26-7-19 15,-26 7-4-15,0 0-23 0,0 0-95 16,0 0-247-16,0 0-251 16,26 44-72-16</inkml:trace>
  <inkml:trace contextRef="#ctx0" brushRef="#br0" timeOffset="624">2655 713 744 0,'0'0'284'15,"0"0"115"-15,0 0-46 16,-26 41-71-16,26-41-73 0,-27 29-41 16,27-29-12-16,0 0-35 15,-39 26-23-15,39-26-19 16,-33 15 30-16,33-15 28 15,0 0-5-15,0 0-19 0,0 0-40 16,-33-11-14-16,33 11-16 16,-19-37-11-16,5 0-6 0,14-11-18 15,0-7-11-15,7-12 3 16,6-10-7-16,7-5 2 0,0 5 8 16,-7 6-3-16,0 12-5 15,-7 15-37-15,1 11-77 0,-7 33-123 16,0 0-170-16,0 0-205 15,0 0-216-15</inkml:trace>
  <inkml:trace contextRef="#ctx0" brushRef="#br0" timeOffset="809">2418 1278 1963 0,'66'8'252'0,"0"-12"-82"16,0 0-82-16,-7-7-47 0,-7 4-61 15,-6-4-338-15,-46 11-430 16</inkml:trace>
  <inkml:trace contextRef="#ctx0" brushRef="#br0" timeOffset="1060">1880 569 1831 0,'0'0'375'0,"32"11"-13"0,1 11-75 16,-6 12-76-1,5 3-63-15,-12 0-45 0,-7 3-24 16,-13 4-27-16,-6 1-29 16,-21 3 4-16,-5 0-27 0,-21-4-80 15,-6 1-160-15,0-5-268 16,0-10-365-16</inkml:trace>
  <inkml:trace contextRef="#ctx0" brushRef="#br0" timeOffset="1288">1728 0 1779 0,'0'0'196'15,"0"0"128"-15,20 30-26 0,-7 18-78 16,-13 15-75-16,7 7-68 15,-7 11-41-15,0 0-20 0,0 4-12 16,0 0-78-16,-13-3-201 16,-14-9-241-16,8-10-224 0</inkml:trace>
  <inkml:trace contextRef="#ctx0" brushRef="#br0" timeOffset="1664">1413 562 1454 0,'0'0'265'0,"7"40"-3"16,-7 1-38-16,6-4-79 0,-6-37-59 16,7 52-43-16,-7-15-31 15,0-37 6-15,6 40-22 16,-6-40 6-16,0 0 14 15,0 0 2-15,0 0-2 0,0 0 15 16,0 0-5-16,0 0-26 16,0 0 3-16,-46 4 57 0,46-4 37 15,-46 0 27-15,0 0 5 16,-13 4 21-16,-7-1-2 0,-6 5-14 16,-7 3-23-16,-13 0-37 15,-6 0-13-15,-1-7-30 0,-6 3-12 16,0-3-5-16,6-4-7 15,14-4-1-15,-1-3-6 0,14-1-59 16,13-3-152-16,6-4-237 16,14-7-444-16,6-15-126 15</inkml:trace>
  <inkml:trace contextRef="#ctx0" brushRef="#br0" timeOffset="1814">500 451 1783 0,'39'7'315'16,"0"-3"-1"-16,7 0-53 16,0-4-121-16,20-8-65 0,0 1-45 15,6-8-112-15,0 4-373 16,-6-7-525-16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9.39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690 0 369 0,'-53'19'50'16,"-6"25"35"-16,-13 22 2 0,-13 19 4 15,6 11-39-15,0 1-29 16,13-1 2-16,7-11-25 16,13-8 4-16,7-10-80 0,6-19-93 15,13-11-48-15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9.58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743 0 497 0,'-99'96'95'16,"0"8"6"-16,-6 3-19 0,7-4-44 15,12-3-31-15,7-11 11 16,14-16-26-16,12-13-44 0,20-16-108 16,7-18-109-16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9.76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920 0 910 0,'-105'92'109'0,"-13"12"42"15,-1-1-14-15,1 1-62 0,6-16-32 16,7-3-27-16,20-18-1 16,13-15-69-16,26-12-141 0,6-18-80 15,40-22-78-15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9.95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1478 0 1166 0,'-131'120'137'0,"-27"5"28"0,-13 9 10 16,1-3-47-16,-1-8-67 15,13-13-36-15,20-13-9 0,20-12-29 16,19-21-180-16,20-19-132 16,27-23-56-16,19-26-37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0.16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1325 0 1420 0,'-146'131'55'0,"-12"5"-22"15,-7 6 30-15,1-2-13 0,5-6-42 16,7-11 1-16,27-19-14 16,20-20-3-16,25-20-122 0,27-19-80 15,27-27-74-15,26-18 10 16,0 0 42-16,59-63 22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0.32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1400 0 1006 0,'-86'89'215'0,"-25"29"-15"15,-21 15-13-15,-19 11-30 16,0 4-46-16,0-8-38 0,13-3-37 15,6-15-19-15,27-11-32 16,13-23-148-16,27-17-160 0,12-23-74 16,20-19-58-16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0.52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1833 0 1500 0,'-177'181'17'0,"-14"4"14"15,-19-4-12-15,-1-4 7 16,1-7-17-16,13-15-9 0,20-22 3 16,25-18-9-16,34-23-127 15,26-25-134-15,26-23-57 16,34-25-45-16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0.73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2234 0 1629 0,'-177'199'90'0,"-33"8"-36"0,-20 8-4 15,-13-5-15-15,-14-14 0 16,8-15-10-16,19-15-18 0,26-25 3 16,40-23-19-16,39-29-177 15,39-27-137-15,27-21-63 16,59-41 23-16,0 0 29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0.94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2258 0 1645 0,'-164'211'76'0,"-48"18"-31"0,-31 12-9 16,-21-5 12-16,-6-7-14 15,7-22-24-15,25-25-1 16,35-30 0-16,45-34-37 0,32-26-170 15,47-36-103-15,40-34-52 16,39-22 22-16,59-66 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7:57.286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829 203 972 0,'-39'12'261'0,"-2"10"52"15,-5 7-45-15,7 1-59 16,-7 10-22-16,7 8-4 0,-1 8-42 15,14-1-47-15,0 4-33 16,6 1-8-16,13-5-7 0,7-7-4 16,7-7-20-16,-7-41-4 15,39 37-8-15,1-23-1 16,12-17 0-16,7-16-9 0,1-18 6 16,6-3 2-1,-7-12-6-15,-13-4-7 0,0-6 5 16,-13-12 0-16,-6-4 4 15,-21-7 69-15,1 8 2 0,-20 14 13 16,-7 7-26-16,-6 16-24 16,-20 18-15-16,-14 18 7 15,-12 15-13-15,-1 11 14 0,1 15-17 16,12-4-5-16,8 4 7 16,19-3-16-16,7-5 18 0,26-29-8 15,-7 37 3-15,7-37 2 16,0 0-18-16,53 26 8 15,6-19 3-15,7-14-8 16,-7-12 6-16,-7-10 0 0,2 3-1 16,-21 0-5-16,-7-3 12 15,-6-1-18-15,-20 0 26 16,0 30 2-16,-40-33-15 0,-12 15 7 16,-15 21-8-16,-5 16 0 15,-14 7 23-15,1 14 5 16,6 1 9-16,7 3-25 0,19-3-11 15,13 0 7-15,13-8-6 16,14 0 9-16,13-33 2 0,20 37-19 16,6-15 12-1,21-7-12-15,12-15 0 0,7-4 3 16,0-10-12-16,6-12 16 16,7-8-7-16,-7-10 0 0,-5-8 4 15,-14-3 7-15,-14-4-11 16,-19 0 9-16,-27 11 5 15,-13 11-6-15,-19 11 10 0,-28 22 5 16,-12 23-1-16,-26 21 47 16,0 19-8-16,-7 8-7 0,13 3-10 15,20 4-35-15,13-4 7 16,20-3-8-16,13-8 2 16,20-4 2-16,20-7-4 0,13-7 13 15,26-11-8-15,13-16-17 16,13-10 10-16,8-11-6 15,-1-16 2-15,-7-10-2 16,0-11 0-16,-13-8 8 0,-13-3-8 16,-13-1 6-16,-13 8 2 15,-13 8-12-15,-7 40 16 0,-27-37-15 16,-12 26 3-16,-7 18 0 16,-7 11-12-16,1 8-50 15,6 8-152-15,6 6-112 0,14 1-215 16,13-1-374-16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1.12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2023 0 1185 0,'-190'177'41'16,"-34"11"-38"-16,-12-3 42 0,-7-8 31 16,0-14-58-16,19-30-12 0,27-7 14 15,26-23-14-15,40-22-76 16,32-29-144-16,34-19-117 0,65-33-16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1.31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2437 0 1183 0,'-164'162'43'0,"-46"34"33"16,-40 19 15-16,-19 6-42 15,-20-10-5-15,13-15 4 0,13-23-46 16,39-29 2-16,40-22-4 0,40-33-164 15,45-26-113-15,34-26-60 16,65-37 22-16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1.50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2116 0 1512 0,'-152'173'55'0,"-51"30"-15"0,-34 23-13 16,-32-1-13-16,-1-11 13 15,21-25-27-15,19-30 3 0,46-34-39 16,39-32-84-16,40-27-149 0,33-29-78 16,72-37 8-16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1.71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2366 0 2034 0,'-223'181'97'0,"-46"22"-58"15,-27 13-26-15,0-2 0 0,13-18-9 16,20-19-7-16,39-24-2 15,34-32-36-15,45-28-109 0,34-34-105 16,45-33-91-16,66-26 58 16,6-70 54-16,54-38 44 0,32-28-49 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1.89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1841 0 1390 0,'-125'114'118'16,"-53"27"-13"-16,-25 18-13 0,-21 11-28 16,-13-3-42-16,13-12-4 15,21-14 3-15,38-23-11 16,34-29-66-16,39-30-140 0,33-29-77 16,59-30 16-16,13-52 50 15,53-37-3-15,39-33-26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09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2101 0 1357 0,'-66'96'219'16,"-39"38"-13"-16,-54 25-64 16,-38 19-43-16,-33 11-51 0,-27 4-20 15,0-3-16-15,20-20-7 0,27-18-17 16,38-37 4-16,47-26-112 15,39-29-71-15,86-60-44 16,0 0 7-16,0 0 33 0,73-97 6 16,38-18 9-16,28-22-18 15,32-23-42-15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27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2368 0 1155 0,'0'0'242'0,"-85"108"-74"15,-40 29-78-15,-53 34-23 0,-53 25-19 16,-25 12-10-16,-26 7 14 16,-2-11 9-16,34-19-26 0,27-25-35 15,51-38-9-15,41-25-21 16,39-31-27-16,33-29-46 0,59-37-78 16,0 0-98-16,72-85 12 15,26-23 10-15,34-14-14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45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1765 0 1263 0,'-125'145'142'16,"-33"29"-59"-16,-39 23-14 16,-21 11-25-16,-19 1-8 15,6-12-30-15,21-23-15 0,38-32 9 16,41-34-73-16,45-27-44 15,86-81-69-15,0 0-41 0,0 0 30 16,0 0 30-16,92-93-11 0,27-14-16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62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1532 0 1223 0,'-125'116'89'15,"-39"35"-45"-15,-28 20-50 16,-18 11 22-16,6-7 14 0,20-20-30 16,25-25-64-16,35-23-87 15,25-28-33-15,33-27 14 0,66-52 11 16,0 0 13-16,0 0 46 16,46-71 51-16,27-18-58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78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1419 0 905 0,'-92'74'130'0,"-26"26"-59"0,-27 18-7 16,-19 8-74-16,-13 3 6 16,-1-3 38-16,20-12-59 0,20-14-7 15,27-26-78-15,32-19-71 16,20-22-27-16,59-33-76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03.5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F447AC-2B81-4C09-B3BF-20877C3B69A0}" emma:medium="tactile" emma:mode="ink">
          <msink:context xmlns:msink="http://schemas.microsoft.com/ink/2010/main" type="inkDrawing"/>
        </emma:interpretation>
      </emma:emma>
    </inkml:annotationXML>
    <inkml:trace contextRef="#ctx0" brushRef="#br0">0 403 543 0,'0'0'118'0,"0"0"42"16,0 0 3-16,0 0-10 0,0 0 48 15,0 0-38-15,0 0 16 16,0 0-19-16,0 0-21 16,0 0-10-16,0 0-13 0,14-22-39 15,-14 22-14-15,0 0-9 16,6-23 1-16,-6 23-10 0,7-25-7 16,-7-1-23-16,0 3 8 15,6-2 4-15,1-1-7 0,-1-4 9 16,8-3 2-16,-8 0 0 15,1-4-9-15,-1 7-22 0,-6 4 15 16,0 26 44-16,7-22-25 16,-7 22 5-16,0 0-30 15,0 0 6-15,0 0-11 16,6-22-4-16,-6 22 0 0,0 0-11 16,0 0 16-16,0 0-5 15,0 0-6-15,0 0 9 0,0 0-13 16,0 0 21-16,0 0-11 15,27 0 0-15,-8 11 2 0,14 0-2 16,7 0-6-16,6 0 12 16,19 4-3-16,14-4-11 0,0-3 13 15,20 3-8-15,6 0-1 16,0 0 1-16,0 0 3 16,7-4 3-16,-7 1-16 0,0-1 7 15,7-7 16-15,-14 4-10 16,1-8-4-16,-7 4 6 0,-7-4 1 15,-6 4-3-15,-6 4-9 16,-14-4 12-16,-7 4 8 0,-6-4-11 16,-13 0-6-16,-13 0 6 0,-20 0 7 15,0 0-4-15,26 0 1 16,-26 0 0-16,0 0 4 0,0 0 3 16,0 0-21-16,0 0 10 15,0 0 6-15,0 0-1 16,-26-11-17-16,26 11-1 0,-33-8 1 15,7 1-36-15,-1 3-47 16,-5-7-28-16,-1 4 9 0,0-1 43 16,0-3 18-16,33 11 3 15,-39-18 13-15,39 18 15 0,-40-19 18 16,40 19 4-16,-33-18 0 0,33 18-3 16,0 0 5-16,0 0-6 15,-19-15 14-15,19 15-18 0,0 0 3 16,0 0-6-16,0 0 11 15,0 0 18-15,0 0-24 0,0 0 6 16,0 0 23-16,26 11 11 16,0-3 10-16,0 6-1 15,1 1-3-15,6 4 15 0,-1-1 9 16,1-7-20-16,-6 4-22 0,-1-4-13 16,0 0 6-16,-6-4 3 15,-20-7-16-15,0 0-11 0,0 0 9 16,26 8 19-16,-26-8 20 15,0 0-10-15,0 0 3 0,0 0 6 16,0 0-6-16,0 0-13 16,0 0-9-16,0 0-2 0,0 0 7 15,0 0-22-15,-33 15 7 16,-6-4 0-16,6 0 7 16,0-7-1-16,0 3-20 0,7 0-67 15,-7 1-219-15,33-8-279 0,-39 3-224 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2.98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1598 0 795 0,'-65'85'124'0,"-34"31"-51"16,-26 17-26-16,-40 14-16 0,-19 13-31 15,-7-4 20-15,1-8-26 0,11-15 19 16,35-18-10-16,26-29-36 16,32-23-61-16,34-30-39 0,52-33-41 15,0 0 0-15,78-85 22 16,28-20 41-16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3.34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1565 40 806 0,'-33'85'108'0,"-46"20"-46"16,-45 13-19-16,-21 11-32 0,-19 9 25 15,-27-5-16-15,6-3-13 16,14-12 16-16,14-21-45 0,38-23 29 16,34-22-60-16,26-22-78 0,59-30-56 15,0 0 23-15,33-82 76 16,32-11 34-16,21-14 9 0,19-11-41 15,13-16-34-15,7-10 48 16,13-13 51-16,-12 17 78 16,-14 17 38-16,-27 31-46 0,-19 33-19 15,-66 59 135-15,0 0 21 16,0 77-61-16,-46 31-59 0,-46 22-13 16,-20 14-39-16,-33 12-2 0,-13-1-12 15,7-6-8-15,13-20 27 16,19-24-25-16,34-20-2 0,19-26-4 15,66-59-6-15,0 0-2 16,0 0-38-16,59-63-9 0,27-15-33 16,19-19-37-16,7-10 3 15,6-15-41-15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3.66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520 0 347 0,'0'0'131'16,"-7"44"-24"-16,-32 26-49 0,-27 12 5 15,-6 10 7-15,-7-3-3 16,0-4-47-16,13-8-3 0,14-10 4 16,12-16-32-16,40-51 22 15,-20 48-21-15,20-48 28 0,0 0-28 16,99 11 1-16,0-22-1 0,6-18-48 16,0-12-36-16,7-11-4 15,-7-10 13-15,0-1 53 0,-7-4 4 16,-19 16 18-16,-20 10-3 15,-59 41 13-15,0 0 66 16,0 0 2-16,-13 85-10 0,-33 22-46 16,-33 19 1-16,-6 10-13 15,-14 8 9-15,1-3-9 0,12-8-7 16,8-15 13-16,25-18-24 0,20-15 13 16,20-22 19-16,20-19-31 15,-7-44-37-15,72 18-52 0,20-29 10 16,13-18 13-16,20-16-24 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3.81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722 0 525 0,'-52'100'45'0,"-27"14"-41"15,-6 1 5-15,-7 3-9 0,-7 0 5 16,0-10 7-16,21-12-29 15,12-23-2-15,20-17-67 0,20-15-32 16,26-41-44-16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02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777 0 818 0,'-52'86'34'16,"-21"6"-9"-16,-13 9-12 0,-6 3-18 16,-14-3 11-16,7-1-19 15,7-14 16-15,12-12-20 0,15-11-37 16,12-22-12-16,53-41-25 16,0 0-31-16,0 0 2 0,0 0 19 15,66-74 15-15,13-16-7 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21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1210 0 758 0,'-86'99'78'16,"-19"21"-43"-16,-13 5-16 16,-7 1-9-16,-13 1-26 0,-1-9 24 15,8-11-12-15,6-14 21 16,20-23-42-16,26-10-7 0,20-31-39 15,59-29-64-15,0 0 30 0,6-52 36 16,34-18 26-16,19-16 26 16,20-10-67-16,0-22-37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36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1301 0 704 0,'0'0'127'0,"0"0"-44"16,-92 78-10-16,-13 18-25 0,-20 22-5 15,-19 4 7-15,-14 0-46 0,0-4 7 16,14-11-23-16,12-11 19 16,21-18 4-16,32-23-124 0,26-14-24 15,53-41-84-15,0 0-41 16,0 0 56-16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54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1091 0 772 0,'-79'67'108'0,"-13"14"-6"15,-26 8-35-15,-7 11-24 16,0-4-19-16,7-4-9 0,-1-7-4 16,21-7-23-16,6-16-61 15,26-6-60-15,7-19-29 0,59-37-14 16,0 0-18-16,0 0 18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72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1071 0 788 0,'-72'63'70'0,"-20"14"15"16,-6 8 1-16,-14 4-57 0,-6 0-3 15,-1-1-50-15,8-7 10 16,5-3 14-16,14-11-24 16,7-16-32-16,19-6-64 0,66-45-17 15,0 0-64-15,0 0-14 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4.90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1097 0 480 0,'-85'100'58'0,"-21"15"-26"15,-5 10 13-15,-14 5-41 16,7-1 24-16,-1-3-28 0,8-12 0 16,12 1 7-16,7-19-24 0,20-15-47 15,13-22-83-15,59-59-20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0:52.3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22 952 0,'0'0'67'0,"0"0"28"0,40-22-48 16,-40 22-5 0,0 0-48-16,0 0-29 0,0 0-247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04.5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92AE5B-A95D-4961-85C0-E4B341DBED34}" emma:medium="tactile" emma:mode="ink">
          <msink:context xmlns:msink="http://schemas.microsoft.com/ink/2010/main" type="inkDrawing" rotatedBoundingBox="12691,11175 15271,11420 15088,13355 12508,13111" semanticType="callout" shapeName="Other">
            <msink:sourceLink direction="with" ref="{2DA777CF-74F1-47D6-B811-9686435CF938}"/>
          </msink:context>
        </emma:interpretation>
      </emma:emma>
    </inkml:annotationXML>
    <inkml:trace contextRef="#ctx0" brushRef="#br0">2662 987 822 0,'0'0'140'16,"0"0"79"-16,0 0-3 16,6 26-17-16,1-4-70 15,-7 7 52-15,6 1-45 0,-12 3-24 16,6 0 0-16,-7 1-1 15,1-1-28-15,-8 0 20 0,-5-3-13 16,-8-4-27-16,-5 0-25 16,-14-8-29-16,-14-3 5 0,-5-4-27 15,-14-4 24-15,7-3-2 16,6-8-12-16,7-3-2 0,13-8 8 16,6-7-6-16,7-8-38 0,20-3-28 15,7-11 20-15,12 3 9 16,7 0-2-16,14 1 11 15,-1 7 9-15,-26 33 8 0,46-26 14 16,-13 15-13-16,-33 11 13 16,39 3 2-16,-39-3-2 0,27 23 4 15,-27-23-9-15,13 33-9 16,-13-33 9-16,-7 33 8 0,-6-7 2 16,13-26 2-16,-33 26 2 0,7-8 0 15,-7-7-9-15,0 0 6 16,0-7 0-16,0 3-2 0,-6 1 12 15,6-1 11-15,0 1-7 16,0-1-6-16,1 8 8 16,5 0 34-16,-6 3-12 0,33-18-14 15,-46 37 8-15,14-7-8 0,32-30 3 16,-27 44 12-16,8-11-5 16,5-3-6-16,1 3 19 0,13-33 36 15,-19 33-22-15,19-33-6 16,0 0-26-16,0 0-17 0,-40 19-14 15,7-16-4-15,0-3 2 0,33 0 10 16,-39-18 1-16,6-1-3 16,0-6 1-16,7-5 2 0,6-7-11 15,14-11-2-15,12-4-5 16,7 4 2-16,7 4-6 0,13 7 9 16,0 4 0-16,13 3-69 15,0 4-182-15,6 4-273 16,8 7-257-16</inkml:trace>
    <inkml:trace contextRef="#ctx0" brushRef="#br0" timeOffset="181">1972 1851 1710 0,'52'11'307'15,"1"-7"-58"-15,6-8-115 0,7-7-65 16,-7-3-36-16,6-5-231 16,-5-7-310-16,-8-7-245 0</inkml:trace>
    <inkml:trace contextRef="#ctx0" brushRef="#br0" timeOffset="389">1525 846 2080 0,'0'0'216'0,"0"0"-51"0,0 0-82 15,0 0-38-15,0 0-18 16,33-14-74-16,-33 14-337 0,0 0-357 15</inkml:trace>
    <inkml:trace contextRef="#ctx0" brushRef="#br0" timeOffset="1196">1222 1020 1534 0,'0'0'221'0,"0"0"55"0,-13 33-2 15,13-33-60-15,-13 30-91 16,13-30-59-16,-13 37-35 0,6-8-20 16,7-29 8-16,-26 41-17 15,6-11 4-15,-12-5 7 0,-1-2-11 16,33-23 6-16,-40 14-28 15,7-6-58-15,33-8-39 0,0 0-4 16,0 0 0-16,0 0 3 16,-19-56 17-16,12 12 32 0,14 0 30 15,-1 7 31-15,-6 37-21 16,0 0 20-16,20-33 6 0,-20 33 10 16,0 0 83-16,0 0 8 0,0 0 5 15,0 0-9-15,-20 40-1 16,1-7-37-16,19-33-36 0,-33 37-10 15,33-37-8-15,-46 30 3 16,13-8-3-16,33-22 4 16,-33 15 2-16,33-15 0 0,-33 4-11 15,33-4 9-15,0 0-44 16,0 0-30-16,-20-37-6 0,14 3 21 16,6 1 16-16,13 0 20 0,-13 33-5 15,13-33 28-15,-13 33-10 16,0 0-10-16,0 0 27 0,0 0 44 15,0 0 33-15,-13 29 16 16,-7 4-14-16,-6 4 2 0,-7 0-19 16,0 0-27-16,-6-4-10 0,-1 1-29 15,1-5 15-15,-7-7-13 16,0-7 1-16,7 0-8 16,-1-8 2-16,7-3 1 0,33-4-11 15,-33-15 6-15,33 15-3 16,-19-40 3-16,19-5-25 0,13-3-44 15,13-3-3-15,7-1-5 0,6 8 25 16,-6 7 25-16,7 7 11 16,-7 8 9-16,-33 22 7 0,32-11 0 15,-32 11 0-15,0 0 5 16,0 0 0-16,14 40 33 0,-14-3 39 16,-20 4 28-16,0 0 14 15,-13 3 16-15,0 8 10 16,-13 3-15-16,0 4-40 0,0 8-16 15,-6 3-5-15,-1 4-30 0,7-4-29 16,7-3 7-16,6-12-13 16,0-3-12-16,7-15-115 0,6-8-179 15,20-29-316-15,0 0-352 16</inkml:trace>
    <inkml:trace contextRef="#ctx0" brushRef="#br0" timeOffset="1416">408 0 2598 0,'0'0'253'0,"13"34"29"15,-13 17-41-15,6 16-55 0,-6 14-57 16,0 12-50-16,-6 3-47 15,-1 3-27-15,-6-3-93 0,0-3-238 16,-7-12-406-16,0-7-374 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5.06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526 0 201 0,'-73'178'4'0,"-6"3"3"16,-6-4-10-16,13 0 13 15,6-7-18-15,7-11 1 16,6-15 4-16,14-18-66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5.27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841 0 778 0,'-20'111'65'0,"-19"11"-34"0,-14 11-6 16,-13 0-23-16,-6 8 10 15,-13-5 3-15,-7 1-4 16,6-8 21-16,1-14-39 0,-1-12 14 16,21-14-26-16,12-11-40 15,14-19 59-15,39-59-249 0,0 0 3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5.46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1393 0 718 0,'-66'118'37'0,"-6"11"-24"0,-33 12-13 16,-7 14 47-16,-19 15-8 15,-14 3 12-15,-13 5-39 0,7-8 2 16,7-8 2-16,25-21-37 0,27-19-56 16,27-26-107-16,32-30-26 15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5.65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1544 0 666 0,'-72'133'8'15,"-20"18"22"-15,-26 23-30 0,-20 18 4 16,-33 15 2-16,-13 3 5 16,0-6-4-16,13-20 2 0,26-17-16 15,27-31-8-15,26-32-99 16,33-30-60-16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5.86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1336 0 665 0,'-40'118'88'0,"-19"20"39"16,-26 13 15-16,-14 16-28 0,-33 0 2 15,-13 3-69-15,-12 0-15 0,-1-10-1 16,12-13-46-16,28-21-1 16,19-25-106-16,34-24-63 0,32-25 35 15,33-52-17-15,0 0 16 16,66-30-1-16,32-32-19 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03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970 0 520 0,'-26'92'71'16,"-27"13"54"-16,-12 7-22 0,-28 6-18 15,-13 8-25-15,-18 1-42 16,-2 2-1-16,1-9-17 0,12-21 18 16,28-20-93-16,19-20-72 0,66-59-41 15,0 0 6-15,0 0 52 16,66-48 28-16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23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1788 0 634 0,'-52'73'125'16,"-27"23"6"-16,-33 9 20 0,-26 9-20 15,-26 16-14-15,-20 3-80 16,-8 1 2-16,2-9-21 0,19-6-18 15,20-11-14-15,19-23-64 16,34-19-117-16,25-18-41 16,21-22-3-16,52-26 4 0,0 0 86 15,0 0 70-15,72-77 21 16,14-8 27-16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41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1270 0 723 0,'-105'114'164'0,"-26"17"-2"0,-15 14 4 16,-18 3-8-16,0 4-73 0,6-7-26 15,19-19-49 1,27-23-45-16,27-24-115 0,19-27-58 16,66-52-2-16,0 0 8 0,0 0 49 15,26-41 64-15,27-18 50 16,19-24-9-16,7-13-17 0,27-15-58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57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527 0 665 0,'-39'97'85'0,"-28"7"-13"15,-5 4-29-15,-14 7-6 0,7-11-30 16,13-7-17-16,6-20-39 15,20-20-40-15,14-13-23 16,26-44-11-16,33 0-6 0,20-18-3 16,26-27 15-16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76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726 0 750 0,'-46'94'171'15,"-20"9"-20"-15,-14 13 71 0,-12 10-62 16,-1-4-58-16,1-6-59 0,7-12-31 16,11-15-6-16,15-18-65 15,20-19-82-15,39-52 11 16,0 0-40-16,0 0-8 0,39-4-8 16,20-33 43-16,21-23-1 15,19-21 3-15,13-16 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29.04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405 3 683 0,'0'37'179'0,"0"-37"67"15,0 0 46-15,-13 37 0 16,13-37-46-16,-33 51-59 16,6-7-62-16,7-3-40 0,-6-4-34 15,0-5-15-15,5 5-12 16,-5-4-3-16,6-3-6 15,20-30-15-15,-26 37 4 0,26-37-4 16,0 0 0-16,-13 29 9 16,13-29 1-16,0 0-10 15,0 0 10-15,0 0 20 16,0 0-11-16,0 0-9 0,33-44-3 16,-1-8-11-16,-4-7-8 15,-2-2 14-15,-13 1 6 0,0 9 57 16,-6 7 16-16,-7 11-17 15,0 33-39-15,0 0-11 16,0 0-14-16,-53 0 9 0,0 22 0 16,7 14 6-16,5 5 6 15,8 7-16-15,0 7 10 0,13-4-8 16,7-3 14 0,6-7-12-16,7-2 15 0,7-5-9 15,-7-34-3-15,13 37 8 16,-13-37-3-16,0 0-9 0,40 11-11 15,6-19 3-15,-12-18-9 16,-1-11-2-16,6-10 17 16,-5-12-6-16,-7-7 0 0,-1 4 4 15,-13 3 7-15,-6 7 32 16,-7 16-17-16,-7 7-7 0,7 29 3 16,-33-8-18-16,-6 23 3 15,-15 18 5-15,8 11-9 16,-1 7 10-16,8 1 6 15,11-5 4-15,9 5-7 0,6-8-1 16,13-3-5-16,13-9 3 16,0-2-4-16,-13-30 5 0,47 25-9 15,-1-10 2-15,1-22 0 16,-1-8-7-16,1-18 3 16,-1-10-9-16,-6-17 12 0,-7-2-17 15,-7-11 22-15,-6 6 42 16,-6 9 50-16,-7 14-17 0,-7 44-17 15,0-37-29-15,0 37-12 16,0 0-14-16,-47 22-7 16,-6 15 10-16,6 14-2 15,8 4 18-15,-2 0-11 0,15-4 8 16,13-3-20-16,6-3 15 16,7-8-11-16,14-9-6 0,-14-28 1 15,39 22-3-15,8-18 4 16,-1-11-10-16,1-16 2 15,6-5-2-15,-13-13 4 0,-1-11-4 16,-5-2-7-16,-7 2 12 16,-14 8 26-16,-13 44 22 0,13-44-2 15,-13 44-36 1,0 0 1-16,0 0-16 0,-40-8 10 16,-7 23-2-16,8 7-11 15,39-22-49-15,-54 37-139 0,15-7-103 16,39-30-140-16,0 0-305 15,-40 44-191-15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6.93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666 0 680 0,'-13'41'162'15,"-14"11"-41"-15,-25 11-12 0,-22 8 40 16,-4 3-8-16,-8 5-12 16,1-9-42-16,-2-2-52 15,22-17 3-15,5-9-51 0,60-42-74 16,-39 37-68-16,39-37-57 0,0 0-32 15,46-15 4-15,7-11 30 16,6-15 5-16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7.07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500 0 730 0,'-66'78'116'0,"-13"7"-11"16,-6-4-18-16,6 1-65 15,13-9 3-15,7-10-89 16,20-11-172-16,12-15-55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7.28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234 0 1007 0,'-39'59'30'16,"-2"0"-27"-16,2 8-1 0,-1-1 1 16,6-3-63-16,8-4-14 15,13-4-13-15,13-10-46 0,13-8-37 16,-13-37-75-16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7.44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269 0 1113 0,'-85'92'-14'0,"12"-11"-120"16,8-10-98-16,19-12-44 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7.64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381 0 524 0,'-53'81'9'0,"-6"8"-4"16,-6-4 8-16,-1-4-21 16,7-7-1-16,13-11-50 0,13-15-49 15,33-48-7-15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7.84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263 0 221 0,'-66'63'-6'0,"7"3"16"16,6-3-18-16,1-4-1 0,19-7-24 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8.05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592 0 820 0,'-73'25'37'16,"1"9"-40"-16,-7 7-2 0,-6 4 5 15,12-5-44-15,8-2-49 16,6-12-24-16,13-4 5 0,46-22-14 15,-40 11-13-15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8.24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677 0 646 0,'-79'85'43'16,"-7"7"8"-16,1 1-36 0,-1-1 8 16,8-14-1-16,5-8-44 15,14-11-9-15,7-15-65 16,12-14-46-16,40-30-4 0,-39 7-27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28.39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598 0 750 0,'-53'15'71'0,"-6"33"-59"16,-20 7 13-16,-6 4-25 0,-1 4 13 16,1-4-13-16,6-7-122 15,7-12-106-15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35.5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 63 604 0,'0'0'207'0,"0"0"26"15,0 0 30-15,0 0-20 0,0 0-34 16,0 0-13-16,0 0-46 16,0 0-11-16,0 0-24 0,0 0-52 15,0 0-18-15,0 0-19 16,0 0-22-16,0 0-64 0,-27-30-58 16,27 30-64-1,0 0-45-15,0 0 52 0,0 0 8 16,0 0 95-16,0 0 7 15,0 0 23-15,0 0 37 0,0 0-10 16,0 0 25-16,0 0-16 16,0 0-4-16,0 0 10 0,-32-33-18 15,32 33 14-15,0 0 4 16,0 0 36-16,0 0 110 16,0 0 28-16,0 0-22 0,0 0-32 15,0 0-21-15,-7 37-15 16,0-4-47-16,7-33-13 0,0 41-2 15,0-12-29-15,0-29 14 16,0 37 1-16,0-37-8 16,-6 37-116-16,6-37-190 0,-7 37-195 15,1-11 18-15</inkml:trace>
  <inkml:trace contextRef="#ctx0" brushRef="#br0" timeOffset="264">39 399 562 0,'0'0'117'0,"13"33"49"15,-13-33 10-15,0 0 9 16,0 37 48-16,0-37-20 0,7 30-12 16,-7-30-51-16,-7 33 0 15,7-33-34-15,0 37-63 0,0-37-22 16,0 41 4-16,0-41-16 15,-6 33-19-15,6-33-8 0,-14 33-28 16,14-33-120-16,-6 33-98 16,6-33-85-16,0 0-29 0,0 0 36 15,-7 30 44-15,7-30 71 16,0 0 31-16</inkml:trace>
  <inkml:trace contextRef="#ctx0" brushRef="#br0" timeOffset="441">0 805 376 0,'6'30'93'16,"-6"-30"6"-16,0 0-9 16,0 37 39-16,0-37-20 0,7 33-8 15,-7-33-22-15,6 30 3 16,-6-30-25-16,0 0-43 0,0 0 24 16,7 26-38-16,-7-26 6 15,0 0-6-15,0 0-92 0,0 0-126 16,-7 29-97-16</inkml:trace>
  <inkml:trace contextRef="#ctx0" brushRef="#br0" timeOffset="636">19 990 838 0,'0'0'281'16,"0"0"-17"-16,0 0-10 0,0 0-86 15,0 0-68-15,27 19-19 16,-27-19-39-16,0 0 4 16,0 0-34-16,0 0-5 0,0 0-17 15,0 0-55-15,0 0-265 16,0 0-205-16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35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AB75B8-AE53-4C12-8C9C-E9857C44F617}" emma:medium="tactile" emma:mode="ink">
          <msink:context xmlns:msink="http://schemas.microsoft.com/ink/2010/main" type="inkDrawing" rotatedBoundingBox="24336,3213 29246,6528 27212,9541 22302,6226" semanticType="callout" shapeName="Other">
            <msink:sourceLink direction="with" ref="{D18E1B5D-C05C-462D-AF6D-947FA179AC8B}"/>
          </msink:context>
        </emma:interpretation>
      </emma:emma>
    </inkml:annotationXML>
    <inkml:trace contextRef="#ctx0" brushRef="#br0">605 0 444 0,'0'0'147'0,"0"0"27"15,0 0-13-15,0 0-31 0,0 0-6 16,39-22-10-16,-39 22-22 16,0 0-44-16,0 0-48 15,0 0-18-15,0 0 28 16,33 11 43-16,-33-11 35 0,52 37-21 15,-6 7-28-15,20 8-25 16,6 7 17-16,27 7-25 16,26 8-9-16,13 4 14 0,13 10-11 15,7 2 32-15,6 6-40 16,0 15 37-16,-13 3 106 0,0 8-48 16,-13 0-48-16,-6 0-12 15,-7 4-7-15,-14 3-20 16,-5 1 37-16,-8 0-19 15,-6-5 81-15,-13-3-22 0,0-11-42 16,-13-4-10-16,-14-11-21 16,-12-7 5-16,-8-8 0 15,-12-7 111-15,-13-6-52 0,-7-2-34 16,-7-7-15-16,-19 0 55 16,-20-3-36-16,0-8-10 0,-20 4-28 15,-13-1 16-15,-13 1-16 16,-13 0 20-16,-7-4-25 15,-6 3 38-15,-20 1 6 0,-6 0-8 16,-1 0 26-16,-6-1-19 16,0 1-5-16,6-8-9 15,7 4-17-15,7-10 12 16,-1-1-19-16,1-7 6 0,13-4 4 16,6 0-13-16,7-8 5 15,0-3-7-15,13 0 5 0,6-8 6 16,14 0-16-16,0 1 19 15,13-4-19-15,6-1 10 16,7 5 5-16,7-8-15 0,39 0 21 16,-46 3-20-16,46-3 18 15,-40 4-9-15,40-4-3 0,0 0 8 16,-39 0-13 0,39 0 14-16,0 0-9 0,0 0 0 15,-40 0 3-15,40 0 0 16,-39 4 0-16,39-4-13 15,-46 7 19-15,46-7 1 0,-40 7-7 16,40-7 3-16,0 0-14 16,-39 12 24-16,39-12-23 0,0 0 17 15,0 0-7-15,0 0-9 16,0 0 13-16,0 0-12 16,0 0 8-16,0 0 0 0,0 0-6 15,0 0 16-15,0 0-30 16,46-15-14-16,13-7-8 0,13-8 14 15,1 1 14 1,-1 3-4-16,0-4 18 0,-6 8-13 16,-7 3 16-16,-6 5 2 15,-53 14-15-15,52-15 22 0,-52 15-18 16,0 0 19-16,46-11-13 16,-46 11 0-16,0 0 13 15,0 0-13-15,0 0 23 0,0 0-28 16,0 0 18-16,0 0-18 15,0 0 9-15,-59 33-4 0,7 0-7 16,-8-3 22-16,1-1-27 16,0 1 22-16,-7 0-13 15,7-5 10-15,7-2 0 16,12-1-11-16,1-7 10 0,39-15-15 16,-40 18 12-16,40-18-3 15,0 0 0-15,0 0 0 16,0 0-8-16,0 0 13 0,0 0-13 15,0 0 11-15,46 37-55 16,14-15-86-16,-1-7-89 0,20 0-139 16,13-4-178-16,0 7-27 15</inkml:trace>
    <inkml:trace contextRef="#ctx0" brushRef="#br0" timeOffset="1056">4666 4260 755 0,'0'0'194'0,"0"0"105"16,0 0-14 0,0 0-78-16,0 0-104 0,0 0-59 15,0 0 155-15,0 0-13 16,32 33-81-16,-5 8-35 0,-14-1-13 15,-13 5 47-15,-7-5-16 16,-12 5-29-16,-21-8-29 16,-19 0-22-16,-13-4-8 0,-20-7 0 15,0-3 7-15,0-8-4 16,6-8-10-16,7-11 3 0,14-7-1 16,6-12-53-16,13-10 8 15,13-12 10-15,13-6-5 16,13-8 24-16,7 3 6 15,7 12 12-15,6 7-13 16,-13 37 20-16,0 0-17 0,40-11 13 16,-40 11-11-16,46 22 6 15,-46-22 14-15,32 52-1 0,-5-8 7 16,-21-7-15-16,-6-37 16 16,0 48 26-16,0-48 15 15,-6 44-3-15,6-44-10 0,-33 37-19 16,33-37-9-16,-46 34 7 15,6-9 10-15,40-25-15 0,-52 42 14 16,12-9 15-16,40-33 4 16,-52 52 2-16,52-52-3 15,-46 59 0-15,13-11-13 16,33-48 17-16,-33 48 9 16,33-48 2-16,-33 45-13 0,33-45-18 15,0 0-11-15,-46 29-2 16,46-29 21-16,0 0-15 0,-46 4-3 15,46-4-8-15,0 0-9 16,-46-45 3-16,27 1-14 16,12-11 9-16,20-8-9 0,7-7 4 15,19 0-4-15,1 9 4 16,6 10-34-16,13 3-146 16,0 7-149-16,7 11-205 15,-1 8-248-15,1 15 23 0</inkml:trace>
    <inkml:trace contextRef="#ctx0" brushRef="#br0" timeOffset="1233">4015 5055 1997 0,'7'56'154'15,"-7"-56"84"-15,0 0-26 0,0 0-70 16,52 40-60-1,-6-25-45-15,7-11-53 0,-7-15-258 16,-46 11-353-16,52-30-230 16</inkml:trace>
    <inkml:trace contextRef="#ctx0" brushRef="#br0" timeOffset="1454">3502 4060 2487 0,'0'0'294'0,"0"0"-34"0,40-18-104 16,-40 18-73-16,0 0-38 15,39 0-24-15,-39 0-12 0,0 0-158 16,0 0-258-16,0 0-459 15</inkml:trace>
    <inkml:trace contextRef="#ctx0" brushRef="#br0" timeOffset="2073">3095 3990 2623 0,'0'0'30'15,"0"0"120"-15,0 0 34 16,0 0-47-16,-7 52-37 16,-6 3-15-16,-13 1-18 0,-20 3-31 15,0 4-17-15,-20-4-10 16,1 0-3-16,-14-11-6 0,0-4 0 15,0-7 0 1,7-7 0-16,-1-12 0 0,14-7-4 16,7-7-6-16,6-11 2 15,46 7-32-15,-40-37-6 16,40 37 18-16,-19-48 18 0,12 11-5 16,7 37 15-16,7-37-12 15,-7 37 8-15,0 0 4 0,0 0 0 16,0 0 2-16,26 37 7 15,-26 0 17-15,-7 0 6 16,-12-1-9-16,19-36-3 0,-53 52-16 16,7-14 0-16,0-8 2 15,7-8-6-15,-7-11 0 16,13 0 3-16,33-11-3 16,-46-4-8-16,46 4 4 0,0 0-11 15,-33-44-19-15,26-1 7 16,14 4 16-16,-7 41 3 15,20-41 0-15,-20 41 3 0,0 0 1 16,0 0-5-16,0 0 9 16,33 0 0-16,-33 0 8 0,13 45 12 15,-20-1-14-15,-13 1 1 16,-6 3 3-16,26-48-6 16,-59 56-4-16,13-12 0 15,46-44-172-15,-66 30-178 0,66-30-270 16,-65 14-144-16</inkml:trace>
    <inkml:trace contextRef="#ctx0" brushRef="#br0" timeOffset="2273">2464 3816 2328 0,'66'-22'248'0,"0"4"-45"16,-1-1-93-16,8 1-52 16,-8-1-35-16,1 8-18 15,-13 0-98-15,-53 11-288 0,0 0-387 16,0 0-90-16</inkml:trace>
    <inkml:trace contextRef="#ctx0" brushRef="#br0" timeOffset="2825">1636 4108 2463 0,'-19'37'221'15,"19"-37"52"-15,0 0-40 16,0 0-87-16,0 0-68 0,0 0-21 16,0 0-46-16,26 41-7 15,-26-41-182-15,0 0-206 16,0 0-320-16,0 0-173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0.8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322 0 646 0,'0'0'81'0,"0"0"4"15,0 0 12-15,0 0 33 16,0 0-26-16,0 0 0 0,0 0 15 16,0 0-6-16,0 0 76 15,0 0 25-15,0 0-75 0,-20 37-25 16,7-8-17-16,6 1-12 16,-12 0-22-16,19-30-29 0,-20 44 13 15,0-15-12-15,20-29 16 16,-33 37-10-16,33-37-2 15,-33 34-3-15,33-34-22 16,-39 18-12-16,39-18 8 0,-39 11 1 16,39-11-17-16,-40-4 12 15,40 4-2-15,0 0-1 0,-26-36-3 16,19 2-16-16,1 5 28 16,6 7-8-16,0 22 8 0,0-26 17 15,0 26-15-15,0 0 21 16,0 0-23-16,0 0 2 0,0 0 14 15,0 0-17-15,0 0 109 16,0 0-4-16,0 0-34 16,19 33 2-16,1 8-1 0,0 7 24 15,-7 3-39-15,7 5-18 16,-1-1 17-16,8 4-29 0,-1 0-10 16,0-7-15-16,1 0-8 15,-8-15 5-15,1-4-10 0,-7-7-5 16,-13-26-2-16,0 0-86 15,7 22-102-15,-7-22-151 0,0 0-188 16,0 0-206-16,0 0-21 16</inkml:trace>
  <inkml:trace contextRef="#ctx0" brushRef="#br0" timeOffset="320">617 488 1421 0,'0'0'290'15,"0"0"45"-15,0 0-60 0,0 0-89 16,0 0-81-16,0 0-46 16,0 0-11-16,0 0-32 0,0 0-2 15,27-11 2-15,-1-8 3 16,-26 19 11-16,0 0 13 0,13-26 7 15,-13 4-27-15,-6 0-16 16,6 22 15-16,-40-26 2 16,7 15 17-16,0 11 21 0,-13 11-25 15,7 7-25-15,6 5 4 16,33-23-20-16,-39 37 4 0,12-4-4 16,14-4-225-16,13 1-206 0,0-30-235 15,27 30-101-15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3.7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42 967 0,'26'3'139'15,"-26"-3"129"-15,0 0 42 0,0 0-3 16,0 0-22-1,0 0-18-15,0 0-60 0,0 0-49 16,0 0-40-16,0 0-17 16,0 0-24-16,0 0-26 0,0 0 4 15,0 0-16-15,0 0-11 0,7 22 111 16,-7 4-15-16,6 8-25 16,7 0-9-16,0 7-22 0,1 4-4 15,5 0-25-15,1 0-15 16,6 3-4-16,2-2-10 0,4-5-10 15,1-7 3-15,-6-1-14 0,-1-6-74 16,-6-12-116 0,-20-15-72-16,0 0-79 0,0 0-155 15,0 0-204-15,32 0-25 0</inkml:trace>
  <inkml:trace contextRef="#ctx0" brushRef="#br0" timeOffset="657">738 42 594 0,'0'0'194'15,"0"0"-2"-15,0 0-38 0,19-42 19 16,-19 42-11-16,0 0 18 0,0 0-55 16,0 0-42-16,0 0 97 15,0 0 0-15,0 0-39 0,-6 45-32 16,6-45-14-16,-13 48-19 0,-7-14-14 15,20-34-16-15,-33 37-17 16,0-13-17-16,0-10-1 16,1-3-5-16,-1 1-4 0,33-12-2 15,-40 3 5-15,40-3-2 16,-34-7-3-16,34 7 0 0,0 0 8 16,-26-33-14-16,26 33 2 0,0-49 4 15,7 3 15-15,-1 9-15 16,-6 37 0-16,0-45-8 0,0 45 1 15,0 0 16-15,0 0-1 0,0 0 1 16,0 0 0-16,0 0 10 16,0 0 12-16,0 0-5 0,-39-4 9 15,39 4 46-15,0 0 1 16,-33 30-2-16,20 0-11 16,6 0 5-16,1 4 2 0,12-1-6 15,1 2-17-15,6 2-2 0,0 1-3 16,0-1-13-16,7-3-10 15,0 3-7-15,7-3-7 0,-27-34-3 16,33 41-3-16,0-11-2 16,-33-30-3-16,39 30-3 0,-13-12 3 15,-6-6-13-15,-20-12-95 0,26 11-82 16,-26-11-90-16,0 0-136 16,0 0-254-16,33-11-116 15</inkml:trace>
  <inkml:trace contextRef="#ctx0" brushRef="#br0" timeOffset="1030">962 393 1269 0,'0'0'278'0,"0"0"18"0,0 0-16 15,0 0-47-15,0 0-53 16,0 0-42-16,0 0-51 16,0 0-22-16,0 0-21 0,0 0-20 15,0 0-11-15,0 0 26 0,0 0 11 16,0 0-29-16,0 0-11 16,0 0-5-16,0 0 15 0,0 0 4 15,13-37-8-15,-13 37 17 16,0-38 19-16,0 38 6 0,0 0 4 15,-39-11 22-15,6 11-2 0,-6 7 4 16,-1 13-21-16,40-20-29 16,-40 33-23-16,40-33 1 15,-33 34-1-15,33-34-9 0,-13 30-30 16,13-30-131-16,0 0-133 0,0 0-246 16,39 15-328-16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16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355 0 274 0,'0'0'76'0,"0"0"28"15,0 0 21-15,-13 33-7 16,-7-2-24-16,-13-1-34 0,-6 3-18 16,-7-4-16-16,0-3-13 15,0-3 2-15,6-8-15 0,1 4-84 16,6-12-151-16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41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500 0 546 0,'-46'34'16'0,"-7"-1"-1"16,7-3 35-16,-13-5-12 0,6 1-30 16,7-7-4-16,0 3 0 15,0-7-32-15,7-1-37 16,6-2-28-16,0-1-78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63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762 0 802 0,'-53'22'218'0,"-12"15"24"0,-14 11-36 16,-13 0-86-16,-7 3-73 15,1-2-15-15,6-1-18 0,13-8-22 16,13-10-183-16,27-8-114 16,39-22-20-16,0 0-12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81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789 0 1005 0,'-99'59'17'0,"-19"0"29"0,6-3 12 16,0-12-17-16,14 0-20 0,12-14-27 15,14-4-125-15,20-12-132 16,12-14-96-16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97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650 0 1042 0,'-98'70'22'0,"-8"1"-14"16,1-12-15-16,7-4 13 0,6-10-82 15,13-9-106-15,7-10-102 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8.10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86 0 734 0,'-86'56'-289'0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6.07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1583 0 268 0,'-46'52'41'0,"-6"3"12"0,-1 1-14 15,-12-1-6-15,-1 0 0 16,-6-3 11-16,-14 0-13 16,1 3-24-16,-7-3-4 0,0 3 3 15,-13 1-6-15,6-4 0 16,-6 7 0-16,6-8-33 0,-6 1 55 15,7-4-46-15,6 0-48 16,6-3-31-16,1-8-22 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6.30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454 0 508 0,'-66'48'7'15,"0"0"1"-15,1 0-8 0,6 0 0 16,-7 4 9-16,13-8-23 15,7 1-77-15,13-8-86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44.49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539 122 832 0,'-52'-40'199'16,"6"21"33"-16,6 15-19 16,-6 16-16-16,0 10-4 15,7 7 11-15,-1 8-28 0,14 11-41 16,0 4-26-16,6 3-32 15,0 4-30-15,14-7-6 0,-1 4-14 16,7-8 7-16,7-4-17 16,-7-44-9-16,13 44 7 15,-13-44-28-15,0 0 17 0,0 0 46 16,53 15-23-16,-14-26-9 16,0-19-5-16,-6-10-9 15,0-16 3-15,0-10-7 16,0-4 5-16,-7 7 4 0,-6 7 0 15,-7 12 2-15,-6 11 5 16,-7 33 13-16,0 0-14 16,0 0-4-16,0 0-7 0,0 0-7 15,-53 44 12-15,7 12-9 16,7-1 3-16,6 0-6 0,6 5 8 16,1-5-5-16,13-7 0 15,0-7-3-15,13-41 3 16,6 44-10-16,-6-44 5 15,0 0 5-15,60 11-8 0,-1-18 0 16,-7-15-30-16,1-8 11 16,-7-14-4-16,0-4 10 15,-7-11-6-15,-6-12 18 0,-13-3 6 16,-14 4 3-16,-12 4 5 16,-7 7 43-16,-20 18 14 15,-13 15-5-15,-13 26-8 0,-7 22-7 16,-13 23 15-16,7 21-10 15,0 12-10-15,6 7-11 0,13 0-11 16,14-8-15-16,13-10 4 16,12-12 2-16,21-14-6 15,-7-41-3-15,39 18 6 16,14-25 2-16,6-15-2 0,7-19 4 16,-7-3-5-16,0-15 1 15,-6-12-6-15,-1-2 5 16,-6-5-2-16,-13 4 0 0,-7 11 0 15,-12 12 7-15,-8 10-7 16,-6 11 4-16,0 30-1 16,0 0-8-16,0 0-3 0,0 0-33 15,0 0-122-15,0 0-172 16,0 0-281-16,0 0-151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6.56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1721 0 726 0,'0'37'14'0,"-33"25"2"16,-39 31-23-16,-46 21 2 15,-27 19 20-15,-19 11-23 0,-20 0-5 16,-7 4 7-1,1-4 19-15,6-11-36 0,13-11-62 16,26-22-37-16,21-19-41 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6.78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1511 0 590 0,'-157'129'8'0,"-21"4"6"16,-19 4-14-16,-7-11 4 0,1-8-4 15,19-15 14-15,19-21-30 16,40-23-149-16,27-15-46 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6.97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1157 0 583 0,'-132'100'23'16,"-12"11"-9"-16,-21 7-14 0,-5-11 0 16,-1-7 14-16,20-19-25 15,26-22-79-15,26-18-92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7.18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1084 0 989 0,'-145'126'9'16,"-19"-1"-7"-16,6-3 14 0,1-7-19 15,19-19-10-15,19-15 9 16,27-25-106-16,27-12-49 0,19-22-21 15,46-22 14-15,0 0 4 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7.38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1299 0 930 0,'-105'123'91'0,"-28"22"8"16,-11 11 15-16,-15-3 7 0,8-5-22 16,-1-14-65-16,14-15-18 15,20-19 11-15,31-26-43 0,21-17-61 16,20-13-61-16,46-44-23 16,0 0-45-16,0 0-29 0,40-37-41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7.56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953 0 669 0,'-138'133'-4'16,"-13"0"-4"-16,-7-7 24 0,0-8-16 15,20-15-51-15,20-14-64 16,26-15-73-16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7.79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841 0 1133 0,'0'0'26'0,"-79"59"1"0,-13-8-10 16,-7-6 4-16,1-5-31 15,-7 1-1-15,-1 0-2 0,8 3-95 16,12-3-105-16,8-1-72 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57.96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394 0 1155 0,'-92'52'-56'16,"0"0"-61"-16,13 3 6 16,14-3-74-16,-1-4-61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06.6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 0 929 0,'0'0'174'15,"0"0"10"-15,0 0-55 0,0 0-52 16,0 0 101-16,0 0 111 15,0 0-33-15,-13 44-15 0,6 4-76 16,7 7-54-16,7 8 46 16,-7 4-37-16,13 3-45 15,-6 4-25-15,12 3-25 0,-5-3-12 16,-1-3-10-16,0-12-6 16,-7-8-10-16,7-6-126 0,-6-5-212 15,-7-40-303-15,7 45-132 16</inkml:trace>
  <inkml:trace contextRef="#ctx0" brushRef="#br0" timeOffset="344">565 1426 1318 0,'0'0'175'0,"-39"-8"52"0,39 8-31 15,-53-22-71-15,14 0-41 16,39 22-39-16,-53-22-2 0,7 7-9 16,7 4 27-16,-1 11 28 0,7 11-9 15,-6 4 0-15,39-15 37 16,-53 59-18-16,7 0-38 0,14 4-23 15,5 0-19-15,8 3-7 16,12-3-6-16,14-4-3 16,-1-3-10-16,14-12-8 0,6 0-148 15,-26-44-188-15,46 41-161 16,7-8-26-16,-7-14 23 0</inkml:trace>
  <inkml:trace contextRef="#ctx0" brushRef="#br0" timeOffset="836">834 1599 744 0,'0'0'139'0,"0"0"-8"16,0 0 17-16,0 0 6 15,0 0 8-15,0 0-18 0,0 0-15 16,0 0-41-16,40 0 7 0,-40 0-3 16,46 26 2-16,-13 4 15 15,6 7 25-15,-6 3-58 16,0 5-30-16,-13-8-13 0,6 3 16 15,-13-3 15-15,0 4-4 16,-13-4-14-16,0-37 3 0,-13 48-22 16,13-48-18-16,-33 44 12 15,-6-10-13-15,6-12-14 0,-7-8 15 16,1-10-6-16,6-4-11 16,-6-7 19-16,6-8-11 0,33 15 2 15,-40-41 2-15,8 1-7 16,12-5 7-16,7-10 2 0,6 0-14 15,7-5-3-15,0 5 19 16,7-4-8-16,12 7-37 16,8 4-78-16,-1 0-88 0,7 7-108 15,6 5-88-15,7 2-87 16,0 5-3-16</inkml:trace>
  <inkml:trace contextRef="#ctx0" brushRef="#br0" timeOffset="1241">1722 1381 1145 0,'46'19'82'0,"-46"-19"184"0,46 22 45 16,-14 0-62-16,-32-22-52 15,53 45-28-15,-7-1-17 0,-7 4-32 16,-12 4-35-16,6 3 1 16,-7-3-29-16,-6 0-8 0,-7-8 7 15,-7 0 2-15,-19-7-32 16,-7 0-7-16,-26-11-11 0,0 4-17 16,-13-12 24-16,7-3-13 15,-7-12-10-15,13-3 17 16,6-7-9-16,40 7-4 0,0 0 13 15,-39-52-12-15,19 8-7 16,20-11 22-16,13-1-10 0,0 1-7 16,14-4 12-16,-1 7-10 15,7 4-11-15,-7 4 7 0,7 7-104 16,-33 37-59-16,39-45-83 0,-39 45-151 16,27-37-149-16,-27 37-14 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7:32.0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6645 253 0,'0'0'88'16,"0"0"-4"-16,0 0 8 0,0 0-10 15,0 0 11-15,14 19-12 16,1-16-17-16,2-6-7 0,-3-5-19 16,3-3 12-16,3-1-23 15,-3-3 9-15,1 4-23 0,-1 0 2 16,-3 0-18-16,3-4 28 15,-5 4-7-15,-12 11 15 16,17-18-15-16,-3 3 25 0,-14 15-43 16,11-15 22-16,-11 15-14 15,0 0 26-15,15-22-25 0,-15 22-4 16,17-26-5-16,-17 26 18 16,0 0-38-16,17-33 20 0,-17 33-5 15,17-34 29-15,-17 34-37 16,20-29 21-16,-20 29-33 0,17-33 41 15,-17 33-9-15,20-34 1 16,-20 34-22-16,17-29 26 16,-17 29-21-16,0 0 41 0,18-44-35 15,-18 44 26-15,14-37-27 16,-14 37 11-16,17-45-14 0,-17 45 29 16,17-48-35-16,-17 48 33 15,17-55-23-15,-17 55 37 0,17-48-2 16,-17 48 16-16,18-45-3 15,-18 45-48-15,17-44 31 0,-17 44-31 16,20-52 10-16,-20 52 12 16,17-55-9-16,-6 11-4 0,-11 44 11 15,15-59-32-15,-4 11 20 16,-2 3 8-16,-9 45 5 16,14-59-29-16,-6 15 11 0,-8 44 13 15,9-59 1-15,0 11 13 16,-1 3-12-16,-2 5 7 0,0 3-33 15,-1-4 41-15,4 0-14 0,-1 0-19 16,1-4-5-16,-4 1 16 16,7-4-8-16,-4 0 17 0,1-4-38 15,2 1 28-15,-2-1-2 16,2 0 12-16,-2-3-17 0,0 7-3 16,-1 0 3-16,-2 0 24 15,2 3-7-15,-2 1-3 16,3-4-10-16,-4 4-32 0,4-1 39 15,-3 1-6-15,-1 3 2 16,4-7-10-16,0 4-1 0,-4 3 7 16,1-3 10-16,0 7 9 15,-1 0-25-15,-2-4 8 0,3 4 18 16,-6 37 2-16,6-48-8 16,-1 8-9-16,-5 40-19 0,9-56-4 15,-3 12 39-15,-6 44-22 16,8-49-2-16,-8 49-9 0,12-55-3 15,-4 10 12-15,-8 45 12 16,9-48 5-16,-9 48-8 0,8-55-13 16,-8 55-10-16,9-59 16 15,0 14 10-15,-4 5 1 16,4 3-18-16,-9 37 5 0,8-48-18 16,4 3 24-16,-4 8 10 15,-8 37-28-15,9-44 3 0,0 7 9 16,-9 37 5-16,8-48 4 15,-2 11 4-15,-6 37-13 0,8-48-12 16,-5 8 8-16,3 3 22 16,-3 0-12-16,3 0 5 0,-1 0-21 15,1-4-5-15,0 0 15 16,-3 5 14-16,2-1-3 0,1 0-35 16,-3-4 20-16,3 4 13 15,-4 0 5-15,-2 37-6 16,3-52 4-16,0 12-12 0,3-5-14 15,-6 5 14-15,3-1-3 16,0 3 17-16,-1 5-2 0,-2 33-31 16,3-48 8-16,0 7 24 15,-3 41-6-15,3-48 0 0,0 11 4 16,-3 37 36-16,3-44-72 16,0 11 13-16,-3 33 18 0,2-41 8 15,-2 41-26-15,6-37-3 0,-6 37 9 16,6-41 15-1,-6 41-6-15,3-36 16 0,-3 36-23 16,5-34-6-16,-5 34 14 16,3-37 2-16,-3 37-4 0,6-37-12 15,-6 37 10-15,0 0 2 16,9-44-13-16,-9 44 26 0,0 0-1 16,0 0-33-16,11-48 19 0,-11 48 6 15,0 0-6-15,6-44 11 16,-6 44-16-16,0 0-11 0,5-45 23 15,-5 45-21-15,0 0 24 16,9-44 12-16,-9 44-28 16,0 0 8-16,6-44-6 0,-6 44-2 15,0 0 14-15,8-45 8 16,-8 45-28-16,0 0 1 0,9-44-2 16,-9 44 8-16,0 0 26 15,8-48-11-15,-8 48-14 0,9-44 4 16,-9 44-11-16,0 0 13 15,9-52-2-15,-9 52-3 0,11-41 10 16,-11 41 5-16,0 0-15 16,11-48-1-16,-11 48 6 0,12-44-9 15,-12 44 25-15,0 0-23 16,11-41-5-16,-11 41-5 16,0 0 23-16,0 0-4 0,0 0 13 15,12-40-10-15,-12 40-23 16,0 0 12-16,0 0 7 0,8-45 2 15,-8 45 6-15,0 0-11 16,6-44-7-16,-6 44-1 0,0 0 8 16,11-41 0-16,-11 41 0 15,0 0 0-15,9-44 16 0,-9 44-16 16,0 0 0-16,9-38-16 16,-9 38-1-16,0 0 12 0,0 0 5 15,11-33 15-15,-11 33-4 16,0 0-8-16,0 0 0 15,0 0-30-15,9-37 47 0,-9 37-10 16,0 0-10-16,8-41-13 16,-8 41 4-16,0 0 2 0,14-37 13 15,-14 37-2-15,9-37 12 16,-9 37-8-16,0 0-29 0,0 0 21 16,17-44-14-16,-17 44 30 15,0 0-14-15,0 0 12 0,12-44-32 16,-12 44 4-16,0 0 2 15,0 0 18-15,0 0 16 16,11-45-22-16,-11 45-5 0,0 0 9 0,0 0-28 16,17-44 24-1,-17 44 17-15,0 0-4 0,0 0-16 16,0 0 8-16,14-44-17 16,-14 44 12-16,0 0-10 0,0 0 10 15,20-41-3-15,-20 41 3 0,0 0 5 16,23-44-5-16,-23 44-16 15,0 0 4-15,20-41 22 0,-20 41-1 16,0 0 2-16,17-37-18 16,-17 37 10-16,0 0-15 0,15-29 12 15,-15 29-20-15,0 0 15 16,0 0 8-16,0 0 1 16,20-26 8-16,-20 26-27 0,20-11 9 15,-20 11-10-15,16-11 29 16,-16 11-35-16,18-8-24 0,-18 8-2 15,20-11 26-15,-6 0 15 16,-14 11-21-16,20-7 6 0,-20 7 2 16,20-15 22-16,-20 15 9 15,17-8-8-15,-17 8-8 0,18-7 8 16,-18 7-11-16,16-7-6 16,-16 7-10-16,0 0 12 0,17-8 1 15,-17 8-2-15,20 0 4 16,-2 4-15-16,-18-4 11 15,17 0 17-15,-17 0 10 0,20 4-3 16,-20-4-11-16,20 7 13 16,-3-3-36-16,-17-4 0 0,20 7 31 15,-3 0-2-15,-17-7-13 16,20 12 18-16,-3-5-4 0,-17-7-4 16,23 15-6-16,-6-4-14 15,0 0 6-15,-17-11 21 0,20 15-19 16,-20-15 23-16,20 18-17 15,-3-3 17-15,-17-15-29 0,20 22 5 16,-2-3 0-16,-18-19 18 16,22 22-2-16,-4-4 10 15,-1 1-38-15,-17-19 58 0,20 26-74 16,-20-26 34-16,20 25 8 16,-20-25 1-16,0 0-16 0,20 37-6 15,-20-37 3-15,20 30 16 16,-20-30 0-16,0 0 6 0,20 41 13 15,-20-41-11-15,0 0-34 16,23 48 0-16,-23-48 15 0,20 40 23 16,-20-40-19-16,0 0 25 0,20 48-23 15,-20-48 10 1,0 0-35-16,20 45 17 0,-20-45 24 0,0 0 2 16,0 0 5-1,20 51-25-15,-20-51-27 0,0 0 32 16,20 52-6-16,-20-52 0 15,0 0 28-15,20 44-25 0,-20-44 11 16,0 0-29-16,20 49 17 0,-20-49 1 16,0 0-10-16,0 0 24 15,22 56 21-15,-22-56-40 0,0 0-1 16,20 52-16-16,-20-52 19 16,0 0 19-16,20 51-7 0,-20-51 8 15,0 0-23-15,20 56-12 16,-20-56 11-16,0 0 21 15,20 51 15-15,-20-51-31 0,0 0-1 16,15 56-6-16,-15-56 20 16,14 52 1-16,-14-52-14 0,0 0 11 15,11 55-35-15,-11-55 36 16,0 0 5-16,12 63-7 0,-4-23 5 16,-8-40-13-16,9 45-11 15,-9-45 8-15,0 0-3 0,9 55 2 16,-9-55 15-16,8 56 16 15,-8-56-28-15,6 55-19 0,-6-55 8 16,3 59 27-16,2-15-3 16,-5-44-5-16,6 56-29 15,-6-56 14-15,6 59 39 0,0-11-35 16,-1-7 19-16,-5-41-21 16,9 48-2-16,-1-11-5 0,-8-37 40 15,9 48-24-15,0-8-3 16,-9-40-12-16,8 48 10 0,-2-11 5 15,-6-37 12-15,6 45-12 16,2-8 4-16,-8-37-4 0,8 44-27 16,-8-44 24-16,9 49 0 15,-9-49 18-15,6 44-13 16,-6-44-19-16,5 41 14 0,-5-41 3 16,6 37-8-16,-6-37 11 15,6 37 11-15,-6-37-6 0,3 37-35 16,-3-37 18-16,5 37 4 15,-5-37 14-15,4 40-5 0,-4-40-4 16,2 41-20-16,-2-41 27 16,6 44-13-16,-6-44 18 0,6 48-24 15,-4-11 5-15,-2-37-3 16,6 45 19-16,-6-45-2 0,9 40 2 16,-9-40-16-16,8 48 0 15,-8-48 1-15,6 45 16 16,-6-45-2-16,9 44-24 0,-9-44 7 15,5 48 9-15,-5-48 15 16,6 41-12-16,-6-41-14 0,9 48-8 16,-9-48 6-16,8 51 9 15,-8-51 18-15,12 52-19 0,-12-52 18 16,11 52-22-16,-2-8-10 0,-9-44 28 16,11 48 3-16,-11-48-16 15,11 59-11-15,-2-14 8 0,-9-45 19 16,11 59-12-16,-2-15-8 15,-9-44-20-15,11 52 35 16,-2-8-22-16,0-7 12 16,-9-37-14-16,8 48 28 0,1-10-26 15,-9-38 33-15,8 48-30 0,-5-7 26 16,-3-41-31-16,6 48 20 16,-3-11 2-16,-3-37-9 0,5 51-4 15,-2-14-2-15,-3-37 29 16,6 48-27-16,3-11 23 0,-9-37-34 15,8 48 32-15,1-7-36 16,-1-11 40-16,1 3-86 0,-1-4 39 16,4 5-21-16,-4-5 42 15,-8-29-9-15,15 41-15 16,-4-4 9-16,1-11 13 0,-12-26-19 16,14 40 18-16,-3-10-16 15,-11-30 37-15,12 33-23 0,-12-33 4 16,14 41 18-16,-5-12 0 15,-9-29-8-15,8 37-9 0,1-7 9 16,-9-30-14-16,11 37 14 16,-5-4-17-16,-6-33 17 0,11 41 0 15,-2-12 0-15,-9-29-15 16,14 41 31-16,-2-8-22 0,-12-33-20 16,14 37 37-16,-14-37-7 15,17 37 2-15,-17-37 6 0,17 33-19 16,-17-33 3-16,17 37-2 15,-17-37 6-15,20 30 0 16,-20-30 11-16,15 26-28 0,-15-26 32 16,0 0-27-16,17 25 23 15,-17-25-29-15,0 0 39 0,17 26-36 16,-17-26 15-16,0 0 18 16,17 22-37-16,-17-22 19 0,0 0-6 15,20 27 18-15,-20-27-16 16,23 26 18-16,-6-7-29 0,-3-1 23 15,-14-18-5-15,23 26 5 16,-3 0-19-16,-3-4 20 16,3 0-28-16,0 4 13 0,0-4 9 15,0 4-22-15,0-4 12 16,3 4-30-16,0 0 21 0,-3 0 5 16,0-4 0-16,0 4 1 15,0 0 12-15,-3 0 6 0,0-1-20 16,0-2 12-16,-3-5-6 15,3 4 19-15,1-7-32 0,-5 3-27 16,1-3 55-16,0 0-4 16,1-4-20-16,-4 4 23 0,3-8-16 15,-2 4 14-15,-1-3-14 16,4-1 16-16,-4 1-8 16,3-1-4-16,1 4-3 0,-1 0 17 15,3 0-22-15,-3 4 29 16,6 0-27-16,-3 0 17 0,1-1-14 15,-1 5 7-15,3-1-11 16,-3-3 11-16,3 0 0 0,-3 3 6 16,3 4-15-16,0-3 13 15,0-4-4-15,0 3 4 0,3-3-9 16,0 0 22-16,0-1-23 16,-1 1 15-16,1 4-9 0,0-4-6 15,-3-1 3-15,3 5 3 16,-3-1 14-16,0-3-20 15,0 3 8-15,-3-6-8 0,3 2 16 16,0-3-16-16,0 1-2 16,-3-1-31-16,0-4 31 0,-2 0-31 15,-1-3 39-15,-3 0-8 16,-11-4 13-16,18 7-8 0,-7 1 18 16,-11-8-27-16,14 3 18 15,-14-3-13-15,17 4 15 0,-3 0-3 16,1 3-3-16,-4-3 2 15,7 3-10-15,-4-3 14 16,3 3-17-16,0 1 20 0,3-1-25 16,-3 0 27-16,3 4-19 15,0 1 6-15,0-5-7 0,3 4 22 16,0 0-24-16,0 0 18 16,2-3-15-16,1 6 19 0,3 1-25 15,-1 4 27-15,1-5-33 16,-1 1 22-16,1 4-10 0,-1-1 16 15,4 1-21-15,-4 0 22 16,4 0-4-16,2-5-20 0,-2 5 30 16,-1-4-33-16,-2-1 16 15,-1 1-13-15,-2-4 22 0,0 4-25 16,-4-4 32-16,4 4-21 16,-3-8 5-16,0 8-12 15,-3-8 27-15,3 1-25 0,-3-1 21 16,0 1-18-16,0-5 17 15,0 5-8-15,0-5 2 0,3 1-1 16,-1 0-9-16,-2-1 16 16,3-3-13-16,-3 0 10 0,0 0-21 15,-3 0 14-15,0 0 0 16,-3-3 13-16,4 6-36 0,-4-3 31 16,3 4-16-16,0-4 12 15,3 4-1-15,0 3 10 0,0 1-22 16,0-5 24-16,3 5-18 15,-3-1 3-15,3 0-8 16,-3 1 21-16,0-1-13 0,0-3 8 16,0 7-12-16,-3-7 15 15,6 7-11-15,-3-4 11 0,3 4-1 16,0-3 1-16,2 3 14 16,1 0-23-16,0-4-7 0,-3 1 33 15,2 3-41-15,-2-4 17 16,0 0-8-16,-3-3 10 0,0 0-6 15,-3 3 20-15,0 1-31 16,0-8 35-16,-17 0-24 0,18 3 4 16,-18-3-11-16,17 4 40 15,-17-4-20-15,17 0 21 16,-17 0-14-16,14 4 7 0,-14-4-27 16,17 0 21-16,-17 0-24 15,15 0 3-15,-15 0-15 0,17 3 8 16,-17-3 27-16,20 0-4 15,-3 4-5-15,3 0-28 0,-3-1 39 16,3 1-31-16,-3 0 18 16,6 0-14-16,-6-1 14 0,0 5-19 15,0-5 25-15,0 1-10 16,-2 0 9-16,-1-1-22 16,-14-3 20-16,23 8-9 0,-3-5 8 15,-6 1-20-15,-14-4 20 16,26 8-27-16,-6-1 28 0,0 0-29 15,0-3 38-15,0 3-37 16,3-3 30-16,-3 4-14 0,2-5 15 16,-2 5-31-16,3-1 29 15,0 4 8-15,0-4 1 0,0 5 27 16,3-5-49-16,-4 4 4 16,4 0 4-16,0-4-3 0,-3 5 6 15,2-1 5-15,1 0 7 16,-3 0-48-16,-3-4 39 15,3 4-21-15,0-11 25 0,0 4-28 16,-1 0 44-16,-2-4-64 16,0 3 54-16,0 5-42 0,-20-8 21 15,23 3-8-15,-23-3 13 16,20 0-5-16,-20 0 19 0,20 4-37 16,-20-4 26-16,20 8-6 15,-20-8 1-15,0 0-10 0,0 0 13 16,17 3-3-16,-17-3-18 15,0 0 24-15,0 0 6 16,0 0 4-16,0 0-32 0,0 0 19 16,0 0-40-16,0 0 51 15,0 0-42-15,0 0 34 0,0 0-20 16,0 0 1-16,0 0-133 16,18 0-48-16,-18 0-119 0</inkml:trace>
  <inkml:trace contextRef="#ctx0" brushRef="#br0" timeOffset="1297">3819 5499 426 0,'0'0'113'0,"12"37"-28"0,-12-37-31 16,11 34-28-16,-11-34-6 15,0 0-10-15,9 29-1 16,-9-29 2-16,0 0-56 0,0 0-80 15,0 0-109-15</inkml:trace>
  <inkml:trace contextRef="#ctx0" brushRef="#br0" timeOffset="1544">3859 5821 435 0,'0'0'126'0,"3"33"8"15,-3-33-29-15,5 33-43 0,-5-33-25 16,6 34-7-16,-6-34-18 16,11 40-4-16,-4-14-20 0,-2 0-29 15,-5-26-64-15,8 30-30 16,-5-1 1-16,0-3-9 15,-3-4 5-15,0 4 22 0</inkml:trace>
  <inkml:trace contextRef="#ctx0" brushRef="#br0" timeOffset="1728">3899 6349 185 0,'0'0'47'15,"0"26"1"-15,0-26-14 16,-3 22-17-16,3-22-5 0,0 30-7 16,0-30-3-16,-3 26-2 0,3-26 4 15,0 29 0-15,0-29-47 16,0 30-50-16</inkml:trace>
  <inkml:trace contextRef="#ctx0" brushRef="#br0" timeOffset="1937">3902 6805 209 0,'0'0'43'16,"2"25"-17"-16,-2-25-11 0,6 26-15 15,-6-26 5-15,2 26-1 16,-2-26-11-16,3 26 7 0,-3-26-4 15,6 26-5-15,-6-26-29 0,0 0-23 16,0 26-25-16</inkml:trace>
  <inkml:trace contextRef="#ctx0" brushRef="#br0" timeOffset="2181">3935 7211 328 0,'0'0'113'0,"0"0"-20"0,11 33-19 16,-11-33-35-16,0 0-10 0,0 0-29 15,9 30 3-15,-9-30 6 16,0 0-9-16,0 0-8 0,0 0-58 15,6 26-34-15,-6-26-41 16,0 0-15-16</inkml:trace>
  <inkml:trace contextRef="#ctx0" brushRef="#br0" timeOffset="2316">3961 7300 149 0,'0'0'-38'16</inkml:trace>
  <inkml:trace contextRef="#ctx0" brushRef="#br0" timeOffset="2544">3902 7074 205 0,'0'0'12'0,"0"0"-5"0,0 0-22 15,0 0-76-15</inkml:trace>
  <inkml:trace contextRef="#ctx0" brushRef="#br0" timeOffset="2760">3891 6834 340 0,'0'0'23'16,"0"0"-10"-16,5-37-7 0,-5 37 6 16,11-29-23-16,-6 6-46 15,-5 23-40-15</inkml:trace>
  <inkml:trace contextRef="#ctx0" brushRef="#br0" timeOffset="2985">3884 6309 294 0,'-5'-26'83'16,"5"26"-42"-16,0 0-13 15,0 0-28-15,0 0-23 0,0 0-26 16,0 0-31-16,-3-30-49 16</inkml:trace>
  <inkml:trace contextRef="#ctx0" brushRef="#br0" timeOffset="3201">3842 5869 247 0,'0'0'65'0,"0"0"-11"15,0 0-18-15,0-37-24 16,0 37-38-16,0 0-22 0,0 0-31 16,0 0-22-16</inkml:trace>
  <inkml:trace contextRef="#ctx0" brushRef="#br0" timeOffset="3412">3882 5618 288 0,'0'0'73'0,"0"0"6"0,0 0-16 16,0 0-23-16,0 0-19 16,0 0-6-16,0 0-13 0,0 0 4 15,0 0 5-15,0 0-6 0,0 0-38 16,0 0-85-16,0 0-84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59.813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354 222 426 0,'0'0'75'0,"0"0"-8"16,0 0-21-16,0 0-29 0,0 0-5 15,0 0 80-15,-6 33-55 16,-1 4 19-16,7 1-16 0,0-1-30 16,7 0 10-16,-1-4-18 15,7-6 93-15,-13-27-46 0,27 30-10 16,-27-30 28-16,46 22-19 16,-7-18-26-16,-6-4-29 0,0-12 20 15,-6-2 48-15,-27 14-35 16,33-42-18-16,-7 9 6 0,-6-4 7 15,-14-4-28-15,-6 0 16 16,0 0-5-16,-13 8 36 16,13 33 47-16,-13-42-92 15,13 42 5-15,0 0-8 0,-52-18 4 16,-2 25-2-16,8 20 9 16,0 13-9-16,0 5 11 0,7 0 6 15,11-1-6-15,9-7 10 16,5-7-23-16,14-30 3 0,-6 31 12 15,6-31-13-15,0 0 10 16,0 0 34-16,0 0 28 0,33 25-27 16,1-21 2-16,-34-4-24 15,39-18-17-15,-13-13 0 0,1 1 0 16,-21-3 3-16,1-4-9 16,-14-1 6-16,7 38 18 15,-13-44 0-15,0 14 9 0,13 30-27 16,0 0-21-16,-40-14 10 15,8 21 11-15,32-7 6 0,-47 26-19 16,20 0 20-16,27-26-7 16,-33 26 0-16,33-26-7 0,0 0 11 15,0 0 15-15,0 0-7 16,0 0-21-16,0 0-11 0,0 0 20 16,0 0 11-16,0 0-16 15,0 0 21-15,46-48-6 16,-13 3 16-16,-5 0-16 0,-9-3 0 15,-12 4 13-15,-1 2 74 16,-12 12 29-16,6 30-44 0,0 0-44 16,-40-18-16-16,-7 25 9 15,1 27-2-15,-6 7-7 0,-1 11-5 16,13-4 1-16,0 1 3 16,14-8-5-16,6-8-10 0,7 1 15 15,13-8 0-15,0-26 23 16,13 26-21-16,-13-26 1 0,40 4-2 15,6-12-5-15,7-10 1 16,0-12-30-16,0 0 19 16,-7-4 1-16,-13-6 3 0,-6-6-16 15,-8 6 15-15,-5 3 5 16,-14 11 23-16,0 26-6 0,-7-31-14 16,7 31-15-16,-39-3-7 0,-2 14 15 15,2 8-6-15,6 3-26 16,33-22 8-16,-40 26-37 0,40-26-187 15,0 0-167-15,0 0-129 16,0 0-100-16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2:36.701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1335 891 619 0,'0'0'127'15,"0"0"24"-15,0 0-16 16,0 0 22-16,13 37-45 16,-13-37-45-16,0 0-43 0,0 0 8 15,0 0-49-15,0 0 8 16,13 40 31-16,-13-40-152 0,0 0-95 15,0 30-99-15</inkml:trace>
  <inkml:trace contextRef="#ctx0" brushRef="#br0" timeOffset="1">1329 1101 895 0,'0'0'216'0,"0"0"30"16,0 0-57-16,0 0-9 0,0 34 28 16,0-34-57-16,0 0-61 15,0 0-44-15,13 29-30 0,-13-29-14 16,0 0-12-16,0 30 20 16,0-30-195-16,0 0-127 15,6 33-57-15,-6-33-17 0,0 0 12 16</inkml:trace>
  <inkml:trace contextRef="#ctx0" brushRef="#br0" timeOffset="2">1368 1290 1105 0,'0'0'233'0,"0"0"39"0,0 0-24 15,0 0-21-15,0 0-37 16,33 22-34-16,-33-22-12 15,0 0-35-15,0 0-35 0,0 0-25 16,0 0-33-16,0 0-1 16,0 0-3-16,0 0-8 0,0 0-169 15,0 0-243-15,0 0-301 16</inkml:trace>
  <inkml:trace contextRef="#ctx0" brushRef="#br0" timeOffset="3">1163 444 640 0,'0'0'161'0,"0"0"32"16,0 0-8-16,0 0 20 16,0 0-31-16,-39 11-41 15,39-11-58-15,0 0-25 0,-46 3-50 16,46-3 26-16,-46 0-37 15,13 0-68-15,33 0-185 16,-53 4-40-16,14-4 25 16,-1 4 49-16,0-4 37 0,7 4 38 15,0-4 36-15,-6 7 50 16,6-7 38-16,7 0 14 0,-7 0 10 16,0 0 2-16,0-4 1 15,7 4 25-15,-8 4 38 16,1-4 34-16,-6 0 3 0,13 0-19 15,26 0-29-15,-46 4 4 16,13-1-10-16,0-3-2 16,33 0-31-16,-40 0 0 0,40 0-20 15,-39-3-62-15,39 3-64 16,-33 0-22-16</inkml:trace>
  <inkml:trace contextRef="#ctx0" brushRef="#br0" timeOffset="4">89 481 397 0,'-33'7'121'0,"33"-7"-8"15,-33 7 3-15,33-7 10 16,0 0 23-16,0 0 4 16,0 0-15-16,-39 19-23 15,39-19-43-15,0 0-17 0,0 0-29 16,0 0-12-16,0 0-14 15,0 0-7-15,0 0-131 0,0 0-215 16,46 15-190-16</inkml:trace>
  <inkml:trace contextRef="#ctx0" brushRef="#br0" timeOffset="5">2047 1238 654 0,'0'0'191'0,"0"0"114"15,0 0-54-15,0 37-45 0,0-37-28 16,13 37-22-16,-6-4-62 16,-1-7-34-16,1 4-31 0,-1-8-12 15,-6 4-12-15,0-26-10 16,0 0-142-16,7 33-227 16,-14-11-131-16,7-22-40 0</inkml:trace>
  <inkml:trace contextRef="#ctx0" brushRef="#br0" timeOffset="6">2093 1611 1151 0,'0'0'291'15,"0"0"-89"-15,0 0-78 16,0 0-72-16,6 33-21 0,-6-33-8 15,0 0-23-15,7 34-57 16,-7-34-242-16,0 22-174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6.566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0 334 0,'0'0'96'15,"0"0"28"-15,0 0 4 0,0 0-8 16,0 0 21-16,0 0 18 15,0 0 12-15,0 0-46 0,0 0-59 16,0 0-22-16,0 0-31 16,0 0 68-16,0 0 22 0,0 0-53 15,27 37 10 1,-27-37-20-16,13 48 16 0,-7-7-38 16,-6-41-2-16,7 48-13 15,-7-48-12-15,13 44 6 0,-13-44-10 16,13 41-124-16,-13-41-78 15,26 44-32-15,-12-7 47 0,-14-37-9 16,13 44-36-16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0.87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0 355 0,'0'0'42'16,"0"0"-25"-16,0 0-2 0,0 0-90 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05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26 0 330 0,'0'0'11'0,"0"0"-4"15,0 0-27-15,-26 0-76 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26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33 0 509 0,'0'0'41'16,"0"0"-11"-16,-33 0-26 16,33 0-39-16,0 0-78 0,0 0-96 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11.435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0 0 342 0,'0'0'-83'0,"0"0"-43"16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8:09.931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762 101 562 0,'0'0'188'16,"0"0"30"-16,0 0-47 15,0 0-57-15,0 0-44 0,0 0-17 16,0 0-40-16,0 0 13 16,0 0-15-16,0 0-11 0,0 0 0 15,0 0 9-15,0 0-38 16,0 0 26-16,0 0-22 15,0 0-3-15,0 0-31 0,0 0 16 16,0 0 25-16,0 0 4 16,0 0 17-16,0 0-3 0,0 0 0 15,0 0 0-15,0 0 34 16,0 0-7-16,0 0-32 16,0 0 5-16,0 0 51 0,0 0 74 15,0 0-53-15,0 0-37 16,0 0 2-16,0 0-6 15,0 0 38-15,-13 40-19 0,13-40-4 16,0 0-5-16,0 0-29 16,0 0 7-16,0 0-32 0,33 37 16 15,-33-37-8-15,40 8 5 16,-40-8 0-16,0 0 0 0,39-23 30 16,-39 23-52-16,26-37 34 15,-26 37-9-15,20-48-3 16,-13 8 14-16,-7 40-21 15,-7-37 13-15,7 37-11 0,0 0 46 16,-46-8 38-16,7 16 20 16,39-8-12-16,-53 33-8 0,14-3-26 15,39-30-24-15,-40 40 2 16,40-40 4-16,-26 37 15 0,26-37-29 16,0 0 12-16,13 33-31 15,-13-33 15-15,33 15-22 0,6-7 10 16,-6-8-1-16,0-4-4 15,-7-7 5-15,7 0-11 16,-33 11 11-16,33-26-14 16,-33 26 17-16,20-30-17 0,-20 30 9 15,0 0 7-15,0 0-24 16,0 0 22-16,-40-22-14 0,-6 15 26 16,7 7-20-16,-1 7 23 15,40-7-40-15,-39 8 16 0,39-8 4 16,0 0-67-16,0 0-231 15,0 0-319-15,0 0-95 0</inkml:trace>
  <inkml:trace contextRef="#ctx0" brushRef="#br0" timeOffset="184">651 93 676 0,'0'0'-13'0,"0"0"20"0,0 0-44 16,-40-7-129-16</inkml:trace>
  <inkml:trace contextRef="#ctx0" brushRef="#br0" timeOffset="399">309 82 724 0,'0'0'112'0,"0"0"-33"16,0 0-33-16,0 0-24 15,0 0-16-15,0 0-21 16,0 0-64-16,0 0-76 0,-33 8-48 16,33-8-14-16</inkml:trace>
  <inkml:trace contextRef="#ctx0" brushRef="#br0" timeOffset="564">40 119 552 0,'0'0'102'0,"0"0"-25"15,0 0-43-15,-40 0-20 0,40 0-37 16,0 0-134-16,0 0-141 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2:36.7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2170 2198 707 0,'0'0'121'0,"0"0"-5"0,0 0-29 16,0 0-44-16,0 0-32 15,33 0 176-15,-33 0 51 16,33 63-9-16,-20 18-18 0,0 37-14 16,-7 27-41-16,-6 25 19 15,0 22-33-15,0 15-26 16,-6 12-18-16,-1 14-31 0,1 11-18 16,-1 16 7-16,-6 9 3 15,-7 8 17-15,-6-2-22 0,0-6 21 16,-1-3-33-16,8 1 5 15,-1-4-26-15,0 3 22 0,1 8-7 16,5-8 10-16,1-3-9 16,0-8-26-16,0-11 11 15,6 0-17-15,-6-3 12 0,7 3-13 16,-1 0 7-16,1 4-6 16,6 0-5-16,0-12 7 0,6-9-12 15,7-13 21-15,0-14-16 16,7-4 11-16,0-15-1 0,0-7-16 15,-1-11 9-15,-12-4 1 16,-1-3-12-16,-6-5 17 0,-6 4-14 16,-1 0 18-16,-6 1-21 15,7-8 17-15,-8-3 58 0,1-12-24 16,0 0-21-16,7-12-18 16,-1-2 7-16,7-7-11 0,0-9 7 15,-7-3-7-15,14-8 4 16,-7-3-4-16,0-4 0 15,0-8 0-15,0 1 0 16,0-3-3-16,0-9 7 0,0-7 1 16,-7-3-5-16,7-8-5 0,7-11 5 15,0-8-8-15,-1-3 10 16,-6-26 1-16,0 0-11 0,7 22-2 16,-7-22-21-16,0 0-86 15,0 0-100-15,0 0-146 0,19-44-195 16,-5-4-187-16,-14 0 13 15</inkml:trace>
  <inkml:trace contextRef="#ctx0" brushRef="#br0" timeOffset="1">645 11990 518 0,'0'0'133'0,"0"0"51"0,0 0-25 15,0 0-35-15,0 0-37 16,0 0-36-16,-19-36 18 0,19 36 5 16,0 0-8-16,59-26 27 15,-7 11-42-15,1 7 3 16,13 1 32-16,12 3-25 0,1 1-25 15,13-1-7-15,13 0-5 0,1 1-30 16,25 6 31-16,7-3 91 16,26-3-63-16,14 6-40 0,12 1 8 15,14-4 4-15,6 0 56 16,20 4-35-16,13-1-17 0,27-3-7 16,19 4-29-16,20 7-2 15,13-3 32-15,14 3-20 0,6 3-17 16,13-2 14-16,13 6 0 15,13 0-6-15,0 1 14 16,6-1-8-16,8 5-8 0,6 2 8 16,19-2 15-16,1-1-22 0,12-4 23 15,-5 1-26-15,12-1 15 16,7-7 2-16,-7 4-14 0,0-4 33 16,-6 0-26-16,-12-7 15 15,5 3-11-15,-7 1-1 0,-12-5 10 16,-14 1-10-16,0-4 6 15,0 4 13-15,7-1-25 0,0 1 19 16,-13 0-9-16,0 3 9 0,-14-3-25 16,-12 7 17-16,-1 4-3 15,-6 0-1-15,-20 7 5 0,-6 4-16 16,-21 0 20-16,-5 4-17 16,-27 3 9-16,1 4-5 15,-8 4 0-15,-6-1 0 0,-7 1-11 16,-13 3 21-16,-13 1-8 15,-6-5-14-15,-7 1 8 0,-7-4 25 16,-13-7-33-16,-6 3 28 0,-21-7-26 16,-12-4 3-16,-7-4 13 15,-19 1-10-15,-7-4 9 0,-14-4-16 16,-19 0 23-16,-13-8-23 16,-20 1 25-16,-19 0-17 0,-40-4 3 15,0 0-43-15,0 0-50 16,0 0-49-16,0 0-34 15,0 0 48-15,0 0 27 0,-53-48 44 16,53 48 10-16,-72-41-12 0,13 12-28 16,59 29 21-16,-66-34-31 15,66 34 24-15,-59-37 1 0,59 37 3 16,-59-44 17-16,59 44 40 16,0 0 22-16,-53-52-22 0,53 52 26 15,0 0-22-15,0 0 8 16,-46-51-5-16,46 51 5 0,0 0-8 15,-33-56 31-15,33 56 39 16,0 0 37-16,0 0 3 16,-26-55 27-16,26 55-21 0,0 0-12 15,0 0-12-15,0 0-64 0,-20-52 24 16,20 52-29-16,0 0 31 16,0 0-18-16,0 0 29 0,0 0-60 15,0 0 27-15,0 0-36 16,0 0 106-16,0 0-14 0,0 0 2 15,0 0-42-15,66 59-1 16,-13-11-15-16,6-7 33 0,6 0-1 16,1-1-15-16,0-10-19 15,0-1-19-15,6-10 17 0,-13-4-23 16,-6-4 55-16,-53-11-13 16,65 7 24-16,-65-7 7 0,59-4-23 15,-59 4 31-15,0 0-8 16,0 0 16-16,53-11-33 0,-53 11 1 15,0 0-21-15,0 0-4 16,0 0-3-16,0 0-14 0,0 0 24 16,-53 52-13-16,-6-11 0 0,-6-4-15 15,5-1 2-15,-12-2-19 16,0-1-32-16,-14-3-144 0,1-5-204 16,-20-1-214-16,-13-10-202 15</inkml:trace>
  <inkml:trace contextRef="#ctx0" brushRef="#br0" timeOffset="2">2558 2224 449 0,'0'0'40'16,"0"0"10"-16,0 0-3 15,0 0-25-15,0 0 3 0,0 0-23 16,0 0-2-16,0 0 7 15,0 0 5-15,0 0 4 0,0 0 21 16,0 0-4-16,0 0 45 16,-40 15-6-16,40-15-28 0,-33 22 26 15,33-22 31-15,-59 40-9 16,13-3 43-16,-6 4-40 16,-8-4 9-16,1 7-7 0,0-3-32 15,0 4 2-15,-7-4-5 16,14-8-32-16,6-3-1 15,6-8 1-15,40-22-21 0,-39 22 42 16,39-22 13-16,0 0-21 16,0 0 22-16,0 0-21 15,0 0-20-15,0 0-3 0,0 0-15 16,0 0 9-16,0 0 26 16,0 0-18-16,0 0-5 0,0 0-2 15,-33 26-16-15,33-26 0 16,0 0 3-16,-33 33 2 0,33-33-9 15,0 0 4-15,-33 33 15 16,33-33 0-16,0 0-15 16,0 0-3-16,0 0 12 0,-26 30-14 15,26-30 18-15,0 0 12 16,0 0 29-16,0 0 5 16,0 0 13-16,0 0-9 0,0 0-6 15,0 0-26-15,0 0-15 16,46-44-5-16,7-8-11 0,-1-3 0 15,7-8-7-15,20-7-8 16,-7-5 18-16,1 1-9 0,-8 7 13 16,-5 4-5-16,-14 19 3 15,-7 11 2-15,-39 33 0 16,0 0 9-16,33-37 1 0,-33 37 4 16,0 0-14-16,0 0-1 15,0 0-6-15,0 0 4 0,0 0-10 16,0 0-10-16,0 0 11 15,0 0 7-15,20 44 14 16,-7 1 26-16,0 10 5 0,7 0-3 16,6 8-12-16,13 4 11 15,7-7-9-15,7 3 0 0,19-4-16 16,0 0-4-16,14 0-9 16,-1-7-5-16,14-4-150 0,-7 0-318 15,0-8-453-15</inkml:trace>
  <inkml:trace contextRef="#ctx0" brushRef="#br0" timeOffset="3">11075 12068 754 0,'7'30'169'0,"-7"-30"46"0,6 33-15 16,-6-33 17-16,13 33-37 15,-13-33-53-15,0 0-64 0,0 0-18 16,20 33-35-16,-20-33-10 0,26 30-164 16,-26-30-225-16,33 26-105 15</inkml:trace>
  <inkml:trace contextRef="#ctx0" brushRef="#br0" timeOffset="4">11154 12472 1525 0,'0'0'321'15,"0"0"0"-15,0 0-71 16,-26-15-116-16,26 15-68 0,0 0-43 16,-14-19-35-16,14 19-237 0,0 0-344 15,-6-33-237-15</inkml:trace>
  <inkml:trace contextRef="#ctx0" brushRef="#br0" timeOffset="5">6331 11924 738 0,'0'0'178'0,"0"0"46"16,0 0 21-16,0 0-23 16,0 0-61-16,0 0-75 0,0 0-40 15,0 0-38-15,0 0 48 16,0 0-59-16,0 0 3 16,0 0-3-16,0 0 0 0,0 0 3 15,0 0-101-15,0 0-162 16,6 30-112-16,-6-30-115 0</inkml:trace>
  <inkml:trace contextRef="#ctx0" brushRef="#br0" timeOffset="6">6258 12472 402 0,'0'0'140'0,"0"0"15"0,0 0-38 15,0 0-23-15,0 0 0 0,0 0-1 16,0 0-1-16,0 0 2 16,0 0 28-16,0 0 21 0,-39 33 5 15,6-3 6-15,0 10-32 16,0-3-3-16,7 7-50 0,6-3-3 15,1-4-31-15,12 4 6 16,0-4 16-16,21 0-13 16,-1-4-14-16,13-7-10 0,7 0-9 15,6-12-2-15,-6-3-7 0,7-7 13 16,-1-4-15-16,-6-7 0 16,0-8-7-16,0-4 18 0,-33 19-28 15,32-40 26-15,-5 3-9 16,-14 4-7-16,-13 33 20 0,13-30-13 15,-13 30 7-15,0 0-15 16,0 0 8-16,0 0 71 0,-39 30-26 16,-1 7-15-16,1 3 9 0,-1 5-13 15,7 3 6-15,-6 3-26 16,6-3-6-16,7 4 10 16,-7-3-3-16,0 3-1 0,7 0-32 15,-7-4-172-15,7 0-101 16,-1-4-61-16,1-3-35 0,6-4 8 15,7-4 2-15</inkml:trace>
  <inkml:trace contextRef="#ctx0" brushRef="#br0" timeOffset="7">6390 13330 959 0,'0'0'16'0,"0"0"-9"15,0 0 72-15,0 0 41 16,0 0-20-16,0 0 31 0,39 7-12 16,-13 1-36-16,-26-8-19 0,40 0-22 15,-14-4-35-15,-26 4-1 16,39-15 1-16,-6-3-7 0,-33 18 76 15,33-37-38-15,-13 4 1 16,-7-1 74-16,-13 34 58 16,13-29 19-16,-6 7-29 0,-7 22-64 15,0 0-43-15,0 0-8 16,-33 3-28-16,-7 8-11 0,1 8 5 16,0 7-28-16,6 0-221 0,33-26-350 15,-33 29-263-15</inkml:trace>
  <inkml:trace contextRef="#ctx0" brushRef="#br0" timeOffset="8">15183 11791 265 0,'0'0'32'0,"0"0"-6"16,0 0-26-16,0 0 11 16,0 0-11-16,0 0 0 0,20 33 4 15,-7-3-4-15,-13-30 0 16,6 40-5-16,1-6 7 16,0-5-45-16,-7-29-65 15</inkml:trace>
  <inkml:trace contextRef="#ctx0" brushRef="#br0" timeOffset="9">15466 12112 195 0,'0'0'22'0,"0"0"-22"16,0 0 12-16,0 0-2 16,0 0-10-16,0 0 3 0,0 0-12 15,0 0 13-15,0 0-113 16</inkml:trace>
  <inkml:trace contextRef="#ctx0" brushRef="#br0" timeOffset="10">15919 12175 295 0,'0'0'86'0,"0"0"-19"0,0 0-21 16,33 0-30-16,-33 0 2 15,0 0-24-15,26 0-28 0,-26 0-120 16</inkml:trace>
  <inkml:trace contextRef="#ctx0" brushRef="#br0" timeOffset="11">17220 12201 80 0,'33'4'4'0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25.0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4929 266 1836 0,'0'0'294'16,"0"0"-82"-16,0 0-83 16,0 0-12-16,33 15 32 0,-7 7 7 15,0 7-37-15,7 8-25 16,-6 4-6-16,5 3-17 0,1 4-22 15,0 0-31-15,-13-3 11 16,0-5-6-16,-7-3 0 16,-13-3-10-16,0-34-9 0,-7 37 17 15,7-37-10-15,-46 33 0 0,0-15-4 16,-13-3-7-16,-7-11-6 16,-6-1 6-16,6-6 0 15,1-5-8-15,5-3 8 16,8-7-11-16,19-4-3 0,33 22-21 15,-33-48-9-15,20 7 2 16,13-3 2-16,7 3 20 0,12 4-2 16,-19 37 8-16,27-37 8 15,-27 37-2-15,46-22 4 0,-14 18 4 16,-32 4-3-16,20 19 5 0,-20-19-9 16,26 33 22-16,-19-3-15 15,-7 3 12-15,0-33-12 0,-13 40 10 16,-7-6-7-1,20-34 7-15,-33 40-13 0,-6-14 17 16,-7-7-10-16,-7-1 5 16,7-11-9-16,-6-3 2 0,6-8-2 15,0 1 9-15,13-8-9 16,0-4 3-16,33 15-28 0,-33-44-13 16,20 10-3-16,6 5 21 15,7 29 3-15,-6-33 0 0,6 33 0 16,0 0-8-16,0 0 25 0,0 0-8 15,0 0 29-15,0 0-13 16,13 44 20-16,-6-11-12 0,-1 0 0 16,-6-33-2-1,0 34-10-15,0-34 24 0,0 0-1 0,-39 29 2 16,12-7-25 0,-19-11 13-16,-13-7-17 0,0-4 7 15,7-4-16-15,-1-7 23 16,7-7-20-16,0-4 12 0,13-4-24 15,33 26 8-15,-20-37-7 0,20 4-6 16,0 33 6-16,0 0 5 16,40-26 17-16,-1 22 2 0,-6 11-2 15,7 8 3-15,-40-15 4 16,32 41 0-16,-18 0 6 0,-1-5-7 16,-13 9 12-16,-13-8 16 15,-1 7 32-15,-18-3-11 0,-8-1-33 16,-12-6-10-1,-1-1-5-15,-13-7-9 0,20-4-22 16,0-11-85-16,7-7-107 0,39-4-277 16,-40-19-397-16</inkml:trace>
  <inkml:trace contextRef="#ctx0" brushRef="#br0" timeOffset="193">4344 63 1949 0,'59'-4'282'16,"0"8"-70"-16,-6-1-107 16,6 5-54-16,-6-1-183 0,-53-7-221 15,46 19-228-15,-46-19-105 0</inkml:trace>
  <inkml:trace contextRef="#ctx0" brushRef="#br0" timeOffset="492">3654 517 1217 0,'0'0'318'16,"0"0"-22"-16,0 0-81 15,-33 15-10-15,33-15-35 0,0 0 4 16,0 0-61-16,-39 0-29 16,6 0-26-16,33 0-4 0,-46-4 2 15,7 1 1-15,6 10-14 0,-13 8 12 16,6 11 53-16,-12 11 41 16,6 14-52-16,-13 5-25 0,13 6-32 15,0 1-11 1,0 0-20-16,0 0 5 0,0-8-14 15,6-3-55-15,-6-11-159 16,46-41-171-16,-46 44-332 0,46-44-207 16</inkml:trace>
  <inkml:trace contextRef="#ctx0" brushRef="#br0" timeOffset="673">3214 1437 2462 0,'46'19'384'0,"13"-8"-95"15,0-4-119-15,13-3-124 16,-6-8-153-16,6-3-216 0,-6-4-388 16,-13-8-370-16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32.6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4135 1559 653 0,'0'0'188'0,"0"0"46"16,0 0 52-16,0 0-18 0,0 0-3 15,0 0-12-15,0 0-19 16,0 0-43-16,0 0 14 0,0 0-37 16,0 0-32-16,0-30-56 15,0 30-46-15,0 0-19 16,-39-22-4-16,6 8-6 0,33 14-10 15,-46-23-38-15,46 23-38 16,-26-33-37-16,6 4-8 0,20 29 23 16,0-34 6-16,0 34 8 15,0 0 28-15,39-33 6 16,-6 18 20-16,7 8 14 16,-1 7 14-16,7 7 11 0,-13 8 4 15,0 0 4-15,-33-15 15 16,0 0 3-16,19 37 19 0,-19-37 1 15,-13 40-21-15,-6-10-16 16,19-30-1-16,-66 30 6 0,-6-5 0 16,-1-2-7-16,1-12-11 15,0 0-7-15,6-4 7 16,7-7 11-16,6 0-1 0,7-7-19 16,46 7-2-16,-39-19 2 15,39 19 3-15,0 0 2 0,0 0-1 16,0 0-15-16,0 0-20 15,0 0 34-15,0 0 29 16,0 0 30-16,0 0-4 16,0 0-6-16,0 0 20 0,0 0 28 15,13 48 13-15,-6-14 15 16,-7 6 3-16,-7-3-19 0,7-37-9 16,-20 48-17-16,20-48-27 15,-52 56-22-15,-1-16-11 0,-6-7-73 16,0-10-138-16,0-9-171 15,0-6-306-15,13-16-277 16</inkml:trace>
  <inkml:trace contextRef="#ctx0" brushRef="#br0" timeOffset="213">3912 846 2889 0,'19'-7'329'16,"-19"7"-36"-16,0 0-110 15,40-15-101-15,-40 15-29 0,33-8-53 16,0 5-148 0,-33 3-151-16,0 0-201 0,0 0-263 15,19 29-109-15</inkml:trace>
  <inkml:trace contextRef="#ctx0" brushRef="#br0" timeOffset="437">3235 839 2408 0,'0'0'247'0,"0"0"29"16,0 0-64-16,13 70-77 0,7 0-57 16,-1 4-26-16,-5 0-24 15,-1 0-18-15,6 0-115 0,-5-4-167 16,-8-7-288-16,-6-8-333 16</inkml:trace>
  <inkml:trace contextRef="#ctx0" brushRef="#br0" timeOffset="788">3083 1596 2523 0,'-40'22'246'16,"40"-22"-85"-16,-39 8-78 0,39-8-37 15,-40 3-22-15,40-3-3 16,0 0-18-16,0 0-62 0,0 0-47 16,0 0-21-16,-6-37 33 15,6 37 14-15,6-37 36 16,-6 37 34-16,0 0 4 0,0 0 27 16,0 0 59-16,0 0 9 15,0 0 33-15,0 0-7 0,33 52-28 16,-26-8 5-16,-7 1-19 15,-7-1-27-15,7-44-28 0,-19 55-5 16,-14-6-74-16,33-49-144 16,-53 48-224-16,53-48-300 15,-72 29-112-15</inkml:trace>
  <inkml:trace contextRef="#ctx0" brushRef="#br0" timeOffset="1017">2623 905 2057 0,'0'0'274'0,"0"0"-39"0,0 0-31 16,0 0-2-16,0 0-50 15,13 56-60-15,7 3-30 16,6 7-30-16,0-3-19 0,0 3-40 15,1 1-154-15,-1-8-240 16,-13-7-323-16,-6-4-162 16</inkml:trace>
  <inkml:trace contextRef="#ctx0" brushRef="#br0" timeOffset="1460">2458 1382 1873 0,'0'0'274'15,"0"0"8"-15,0 0-59 0,0 0-79 16,40 26-55-16,-40-26-30 16,0 0-19-16,0 0-35 15,13 40 7-15,-13-40-12 0,-20 37-4 16,20-37-7-16,-46 33 11 15,0-10-8-15,7-9 4 0,-7 1 13 16,7 4-2-16,39-19 2 16,-46 33 1-16,46-33 22 0,-40 48 41 15,14-4 14-15,26-44 0 16,-20 63-14-16,14-11 5 0,-1-4 8 16,7-48-3-16,-13 55 1 15,13-55 0-15,-26 52-9 16,26-52-18-16,0 0-7 15,-40 33 1-15,40-33 25 0,-52 8 23 16,52-8 25-16,-46-34 4 16,19-6-37-16,8-12-53 0,19-15-33 15,0-3-49-15,13-7-48 16,0-1-35-16,7 8-62 0,6 7-78 16,7 8-90-16,0 7-231 15,-1 3-353-15</inkml:trace>
  <inkml:trace contextRef="#ctx0" brushRef="#br0" timeOffset="1658">2110 961 2603 0,'0'0'265'0,"0"0"-40"15,0 0-91-15,0 0-77 0,0 0-93 16,0 0-149-16,0 0-217 16,0 0-329-16,20 33-88 0</inkml:trace>
  <inkml:trace contextRef="#ctx0" brushRef="#br0" timeOffset="2064">1571 1215 1873 0,'0'0'299'0,"0"0"-44"16,0 37-41-16,0-37-40 0,14 48-68 16,-1-7-48-16,-13 0-14 15,0-41-22-15,-7 48-5 16,1-8-8-16,6-40-30 15,0 0-12-15,-46 37-1 0,46-37-9 16,-46 11-27-16,46-11-16 16,-40-18-11-16,40 18-13 0,-20-44 16 15,20-1 31-15,0 8 53 16,0 37 70-16,14-40 24 0,-14 40 7 16,0 0 5-16,0 0 34 15,0 0 21-15,0 0 6 0,0 0-15 16,-14 37-31-16,14-37-4 15,-26 55-37-15,-7-14-27 16,33-41-26-16,-72 55-4 16,13-11-21-16,0-10-29 0,6-12-64 15,1-4-65-15,52-18-61 16,-61 4-117-16,61-4-240 0,0 0-192 16</inkml:trace>
  <inkml:trace contextRef="#ctx0" brushRef="#br0" timeOffset="2297">1519 1762 2319 0,'0'0'366'15,"0"0"-54"-15,0 0-91 0,0 0-105 16,0 0-59-16,0 0-20 15,46-3-25-15,-46 3-8 0,52 3-20 16,-52-3-25-16,53 15-63 16,-53-15-71-16,0 0-112 0,0 0-123 15,0 0-235-15,-7 67-188 16</inkml:trace>
  <inkml:trace contextRef="#ctx0" brushRef="#br0" timeOffset="2452">1203 2146 2026 0,'0'0'347'15,"0"0"-42"-15,46 34-117 16,0-27-98-16,-46-7-185 0,60-15-230 16,-60 15-330-16,52-37-183 15</inkml:trace>
  <inkml:trace contextRef="#ctx0" brushRef="#br0" timeOffset="4104">1190 1674 1480 0,'0'0'244'15,"0"0"8"-15,0 0-42 0,0 0-35 16,0 0 7-16,0 0-2 16,0 0-7-16,0 0-15 0,0 0-22 15,0 0-11-15,0 0-23 16,-46-34-45-16,46 34-32 16,0 0-10-16,-19-44-6 0,19 44 2 15,-20-67-18-15,13 8 1 16,7-11-10-16,-6 0-2 0,6 3 18 15,-7 8-3-15,1 8 7 16,-1 6 6-16,7 45-1 16,-14-40-4-16,14 40-12 0,0 0 7 15,0 0-11-15,0 0-6 16,0 0 3-16,0 0 14 0,0 0 8 16,0 40 3-16,0 5-5 15,0 14 5-15,0 0 2 0,7 4 1 16,7 3 3-16,-8-3-11 15,-6-4-4-15,7-3 6 16,-7-8-2-16,0-48-3 0,0 48 6 16,0-48-4-16,0 0-5 15,0 0-14-15,0 0-18 0,-54 33-38 16,54-33-30-16,0 0-12 16,-46-15 4-16,46 15 37 15,-39-41 21-15,39 41 25 0,-27-40 25 16,27 40 6-16,0 0 4 15,0 0-1-15,0 0-9 0,0 0 0 16,0 0 22-16,0 0 7 16,0 0 10-16,0 0 2 15,0 0-7-15,0 0-8 0,0 0-21 16,0 0 0-16,-46 37-5 16,46-37 0-16,0 0 5 0,-46 22 0 15,46-22 4-15,0 0-16 16,0 0-37-16,-39 4-22 0,39-4-32 15,0 0-17-15,-20-45 16 16,14 12 45-16,6 33 38 16,0 0 16-16,0-37 6 0,0 37 0 15,0 0 66-15,0 0 19 16,0 0-20-16,0 0-8 16,0 0 11-16,13 55-9 0,-13-55-5 15,0 56-14-15,0-56-17 16,-7 52-17-16,7-52 1 0,0 0-9 15,-6 44 7-15,6-44-7 16,0 0 0-16,0 0-4 0,0 0 10 16,0 0 1-16,-46 11-11 15,46-11-12-15,0 0 4 0,-33-15-14 16,33 15-2-16,0 0-2 16,-33-40-3-16,33 40 2 0,-26-52-6 15,13 15 12 1,-1 0-1-16,8 4-1 0,6 33 5 15,-13-45 14-15,6 8 0 16,7 37-3-16,-6-37 14 0,6 37 2 16,-14-40-9-16,14 40 0 15,-6-37-7-15,6 37 4 0,-13-33-1 16,13 33 4-16,-7-34-5 16,7 34 8-16,-6-29 3 0,6 29 2 15,0 0-8-15,0 0 0 16,0 0 9-16,0 0 2 0,0 0-11 15,0 0-3 1,0 0 7-16,0 0 26 0,0 0 18 16,-7 48-12-16,7 7 5 15,7 4 7-15,6 4 0 0,0 4-4 16,-7-1-13-16,8-3 2 16,-14-8-8-16,0 5 0 0,-7-5-12 15,0-3 2-15,-6-12-5 16,13-40-8-16,-33 52 4 0,33-52-1 15,0 0-14-15,-52 44 9 16,52-44-11-16,-59 23-17 0,13-23-26 16,46 0-17-16,-46-23 14 15,46 23 18-15,0 0 18 16,0 0 7-16,0 0 0 16,0 0 5-16,-33-48-2 0,33 48 6 15,0 0 12-15,0 0 1 16,0 0-3-16,0 0 2 0,52 59 13 15,-19-7 9-15,-13-4 7 16,-13-3-11-16,-7-5 0 0,0-40-2 16,-14 48-9-16,14-48 0 15,-32 45-14-15,32-45 4 0,-46 25-8 16,46-25-6-16,-46 4-15 16,46-4 2-16,-33-37-8 15,6-11-17-15,14-11-16 0,13-19-23 16,7-10-37-16,6-5 39 15,7 5 37-15,6 18 22 0,0 10 11 16,-6 12 40-16,-20 48 9 16,46-33 13-16,-13 15 0 15,-33 18-11-15,0 0-5 0,0 0-11 16,0 0-5-16,26 55-2 16,-19-11-8-16,-7-44 2 0,-40 56 3 15,40-56-2-15,-65 44 2 16,-1-18 4-16,13-11 24 15,7-8 26-15,46-7 22 0,-52-18-12 16,52 18-14-16,-46-45-15 16,26 1 0-16,7 0-16 0,13-4-12 15,0 0-4-15,13-4-8 16,0 4-5-16,13 0-5 0,-6 4-1 16,0-1-26-16,0 5-75 15,-1 10-104-15,-19 30-136 16,0 0-234-16,27-37-257 0</inkml:trace>
  <inkml:trace contextRef="#ctx0" brushRef="#br0" timeOffset="4372">2386 0 1999 0,'0'0'264'16,"-26"55"28"-16,-33 1-42 16,-7 7-73-16,-19 7-60 15,6 4-40-15,-7 7-41 0,1 4-19 16,0-4-22-16,-1 4-128 15,1-4-254-15,-1-7-455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08.330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4632ECF-C68C-49D2-BAB1-D2DBDB6BC73E}" emma:medium="tactile" emma:mode="ink">
          <msink:context xmlns:msink="http://schemas.microsoft.com/ink/2010/main" type="inkDrawing" rotatedBoundingBox="6377,7328 12982,6056 13555,9032 6950,10305" shapeName="Other"/>
        </emma:interpretation>
      </emma:emma>
    </inkml:annotationXML>
    <inkml:trace contextRef="#ctx0" brushRef="#br0">4081 9726 490 0,'0'0'103'0,"0"0"-22"15,0 0 17-15,0 0-23 0,20-48-5 16,-14 8-11-16,14-5-14 16,-7-3-7-16,13-3-29 15,1-9-14-15,5-6 0 0,8-8 17 16,6-4 10-16,6 5-4 15,14-1 12-15,0 4-4 16,6 3-9-16,0 4 30 0,-6 8-15 16,0 10 26-16,0 1-53 15,-7 11 28-15,-7 3-31 16,1 12 47-16,-7 3-32 16,-46 15 47-16,59-18-39 0,-6 6 8 15,-7 1-1-15,6 0-49 16,-6-3 45-16,7 2-37 0,-1-2 42 15,1-1-37-15,-7-4-1 16,0 1 23-16,0 3-26 16,0-7 33-16,-7 4-44 0,-39 18 33 15,40-23 1-15,-40 23 61 16,0 0-19-16,0 0-50 0,0 0 16 16,0 0-31-1,6-37 27-15,-6 37-19 0,0 0-14 16,0 0 6-16,0 0-12 15,-33-29 13-15,33 29 9 0,0 0-19 16,-39-19 41-16,39 19-44 16,0 0 48-16,0 0-41 15,0 0 29-15,0 0-12 0,0 0-35 16,0 0 44-16,0 0-13 16,0 0 2-16,0 0-2 0,0 0-22 15,0 0 12-15,0 0 17 16,0 0-31-16,0 0 47 15,0 0-33-15,0 0 4 16,0 0 6-16,0 0-13 16,0 0 40-16,39 15-18 0,-39-15 28 15,40 4-26-15,-40-4-5 16,0 0 27-16,39-4-5 0,-39 4 26 16,0 0-5-16,0 0-31 15,0 0 17-15,33-7-17 16,-33 7 5-16,0 0-14 0,0 0 15 15,0 0 0-15,0 0-1 16,0 0 34-16,0 0-24 0,0 0 1 16,0 0-17-1,0 0-17-15,0 0 20 0,0 0-30 16,0 0 18-16,0 0 0 16,0 0-24-16,0 0 30 0,0 0-22 15,0 0 13-15,0 0 1 16,0 0-9-16,0 0 39 15,0 0-22-15,0 0 22 0,0 0-2 16,0 0-8-16,0 0 33 16,0 0-27-16,40 0-3 0,-40 0-11 15,32-8-23-15,-32 8 23 16,27-14-24-16,-27 14 21 16,0 0-22-16,33-11 4 0,-33 11 7 15,0 0-17-15,0 0 23 16,0 0-15-16,0 0 14 15,0 0-9-15,0 0 3 16,0 0 9-16,0 0-12 0,0 0 5 16,0 0-8-16,0 0 3 15,0 0 12-15,0 0-24 16,0 0 24-16,0 0-20 0,0 0 5 16,0 0 10-16,0 0-25 15,0 0 30-15,0 0-12 0,-33 18 7 16,33-18-7-16,0 0-5 15,0 0 11-15,-40 52-14 16,7-15 4-16,33-37 10 16,-32 48-2-16,5-8 6 0,8 1 0 15,-1-4-13-15,0 0 14 16,0-8 1-16,20-29-17 16,-19 37 18-16,19-37-5 0,-20 34-8 15,20-34 14-15,0 0-18 16,0 0 15-16,0 0-1 0,0 0-14 15,0 0 8-15,0 0-38 16,0 0-209-16,0 0-369 16,0 0-263-16</inkml:trace>
    <inkml:trace contextRef="#ctx0" brushRef="#br0" timeOffset="1727">8017 6907 898 0,'0'0'185'0,"0"0"-14"15,0 0-101-15,0 0 4 16,0 0-37-16,0 0 33 0,0 0-27 16,20 30-7-16,-20-30-13 15,0 0 18-15,0 0 13 0,13 30-4 16,-13-30 21-16,0 0-13 15,0 0-40-15,-7 36-18 16,7-36 8-16,0 0 7 0,0 0-27 16,-32 19 12-16,32-19 7 15,-40 4 19-15,40-4-52 0,0 0-6 16,-33-19 13-16,33 19 4 16,0 0 20-16,0 0-35 0,-19-29 30 15,19 29-3-15,0 0 3 16,0 0-21-16,0 0 15 15,0 0 6-15,0 0 8 16,0 0-8-16,-20 33 6 0,20-33-2 16,-13 33 4-16,13-33 13 15,-20 37-16-15,20-37 13 0,-26 33-18 16,26-33 9-16,-27 26-15 16,27-26 6-16,-32 19-7 15,32-19 10-15,-33 11 2 0,33-11 8 16,-27 3-10-16,27-3-3 15,0 0-16-15,0 0 8 0,0 0 16 16,0 0-15-16,-32 0 1 16,32 0 23-16,0 0-5 15,0 0-12-15,0 0-15 0,0 0 7 16,0 0 0-16,-33 30-5 16,33-30 16-16,-40 33 12 15,40-33-13-15,-33 30-2 0,33-30 0 16,-46 26 6-16,14-12-2 15,32-14 2-15,-40 11-4 0,40-11-14 16,-33 0 12-16,33 0 6 16,0 0-33-16,0 0-35 0,-13-33-8 15,13-4 6-15,0 37 25 16,20-51 11-16,0 10 2 16,-20 41 21-16,39-41-24 15,-39 41 24-15,0 0-14 0,33-37 35 16,-33 37-22-16,0 0 14 15,33-11 17-15,-33 11-20 0,0 0 13 16,0 0 20-16,26 34 45 16,-26 6 39-16,-7 4 42 0,-6 8 19 15,-6 7-91-15,-8 0-6 16,-6 1-37-16,1-5-29 16,5-3 1-16,-6-4-8 0,1-8-6 15,5-3 19-15,27-37-41 16,-46 30 8-16,13-12-154 15,33-18-220-15,-32 0-187 0,32 0-21 16</inkml:trace>
    <inkml:trace contextRef="#ctx0" brushRef="#br0" timeOffset="1944">7452 6494 1057 0,'0'0'185'16,"0"0"44"-16,0 0-28 0,0 0-65 15,0 0-42-15,-39 51-47 16,25-3-29-16,1 4-6 0,13-4 4 16,0 0-21-16,7 8-55 15,13-1-341-15,-1 4-211 0</inkml:trace>
    <inkml:trace contextRef="#ctx0" brushRef="#br0" timeOffset="2847">7005 9667 798 0,'0'0'92'16,"0"-40"45"-16,20 3 9 0,6 0-18 16,7-4-77-16,13 0-12 15,0 1 20-15,7-8 7 0,6 3-38 16,6-3-13-1,14-3 14-15,-6-1-29 0,5 4 0 16,1 4 36-16,-6 3-36 16,-1 8 7-16,-6 3 1 0,-7 4-17 15,-7 0 33-15,1 8-50 16,-7-1 42-16,0 1 0 0,-7 7-16 16,-6-4 4-16,-33 15 2 15,40-18-16-15,-40 18 20 16,0 0-98-16,0 0-155 0,0 0-143 15,0 0-59-15</inkml:trace>
    <inkml:trace contextRef="#ctx0" brushRef="#br0" timeOffset="3151">8004 8677 753 0,'0'0'16'0,"0"0"161"16,0 0 23-16,0 0-25 16,0 0 0-16,0 0 19 0,20 41-34 15,-20-41-47-15,52 29-20 16,-6-10-53-16,-6-8 24 16,-1 0-8-16,-39-11-4 15,46 15 18-15,-20 3-29 0,-26-18 44 16,27 37-23-16,-14 0 5 15,-20 4-22-15,-6 3-21 0,-7-3-5 16,1-1-10-16,-1-3-13 16,-6 0 0-16,6-11-169 0,20-26-239 15,0 0-187-15,-20 30-78 16</inkml:trace>
    <inkml:trace contextRef="#ctx0" brushRef="#br0" timeOffset="3819">10567 7835 772 0,'0'0'125'0,"0"0"13"16,0 0-19-16,0 0-75 15,0 0 38-15,0 0 12 0,-20 40 24 16,-6 5 15-16,-7-1-22 16,0-3-15-16,0 3-13 0,-6-3 20 15,-1-4-37-15,-6 0-22 16,-6-4-30-16,-1-7-1 0,-6-8-7 15,0-3-3-15,6-4 3 16,7-7-12-16,0-8 1 16,7 0 5-16,13-7-12 0,26 11-11 15,-33-26-1-15,33 26 13 16,0 0 16-16,-27-29-5 16,27 29-15-16,0 0 5 0,0 0-4 15,0 0 14-15,0 0 0 16,0 0 11-16,0 0 7 15,-26 40 4-15,13-3 19 0,13-37 1 16,-20 41-3-16,1-11-21 16,19-30 4-16,0 0-8 0,-33 33-12 15,33-33 0-15,-33 15-5 16,33-15 0-16,0 0 13 0,0 0-30 16,-33-15-32-1,33 15-14-15,-13-33-5 0,13-1 38 16,0 34 6-16,6-29 12 15,-6 29 3-15,0 0 6 0,0 0-2 16,0 0 12-16,0 0-7 16,27 11 9-16,-27-11 13 0,19 33 8 15,-19-33 20-15,7 41-13 16,-14-8-12-16,7-33-10 0,-19 37 0 16,19-37-21-16,-33 29-186 15,33-29-229-15,-53 26-127 16</inkml:trace>
    <inkml:trace contextRef="#ctx0" brushRef="#br0" timeOffset="4020">9831 7827 1266 0,'46'-11'151'15,"-7"-4"21"-15,7-3-73 16,0 3-44-16,7-3-9 0,-7-8-42 16,0 4-237-16,0 3-152 15,-13 1-106-15</inkml:trace>
    <inkml:trace contextRef="#ctx0" brushRef="#br0" timeOffset="4375">9318 7831 997 0,'0'0'98'0,"0"0"-31"16,0 0 35-16,-19 41 79 15,12-1-26-15,14 8-23 16,6 4 18-16,-7 3-36 0,1 5 30 15,-7 2-16-15,-13 1 1 16,-14 0 0-16,-12-11-30 0,-7 3-46 16,-20-7-10-16,1-3-27 15,-1-16-16-15,0-7 30 16,7-7 17-16,0-19 7 0,6-10 1 16,7-1-8-16,7-11-11 15,6-11-9-15,13-11-30 0,7-11 9 16,7-8 3-16,12 5-9 15,7-9 2-15,14 9-14 0,5-1-168 16,14 11-171-16,0 4-261 16,7 11-92-16</inkml:trace>
    <inkml:trace contextRef="#ctx0" brushRef="#br0" timeOffset="4560">9082 8053 2070 0,'6'33'280'16,"-6"-33"58"-16,0 0-73 16,0 0-92-16,0 0-79 0,0 0-36 15,0 0-30-15,0 0-15 16,0 0-29-16,0 0-201 16,0 0-262-16,0 0-344 0,0 0-56 15</inkml:trace>
    <inkml:trace contextRef="#ctx0" brushRef="#br0" timeOffset="7163">4600 9708 262 0,'0'0'36'0,"0"0"-12"15,0 0 11-15,13-30 5 16,-13 30-31-16,0 0 1 15,-6-29 6-15,6 29-26 0,0 0 12 16,-27-34 2-16,27 34-37 16,-33-29 16-16,33 29-25 0,-32-22-3 15,32 22 13-15,-40-22-28 16,1 7-14-16,12 4 27 0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48.2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1610 0,'0'0'257'0,"0"0"-75"15,65 24-100-15,-6-17-20 0,14-10-67 16,-14-6-251-16,0-6-317 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0:48.1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6525 1216 1865 0,'20'37'405'0,"-20"-37"-40"0,0 0-140 16,0 0-103-16,13 29-61 15,-13-29-41-15,0 0-120 0,0 0-346 16,0 0-501-16</inkml:trace>
  <inkml:trace contextRef="#ctx0" brushRef="#br0" timeOffset="-193">6893 222 585 0,'0'0'137'16,"6"37"-20"-16,-6-8-23 15,-6 8 57-15,6-4-31 0,-7-3-7 16,7-30-54-16,-13 37 19 15,13-37-6-15,-13 33 16 0,13-33 20 16,0 0-51-16,0 0-17 16,0 0-12-16,-33 26-20 0,33-26-1 15,0 0 0-15,-33-4 12 16,33 4-39-16,0 0 14 16,-19-37 6-16,12 4-32 0,7 4 17 15,7-1 24-15,-7 30-9 16,0 0-17-16,0-33 21 0,0 33-28 15,0 0 3-15,0 0 26 16,0 0-25-16,0 0 35 0,0 0-8 16,0 0-14-16,0 29 2 15,0-29 29-15,-7 37-18 0,7-7-12 16,0-30 56-16,-7 37 14 16,7-37 28-16,-6 37 10 0,6-37-17 15,-20 29 14-15,20-29-11 16,-33 34-12-16,-13-9-7 0,0-6-47 15,-13-1 3-15,-13 5 11 16,-7-12-24-16,-20 7-9 16,-12-7 18-16,-8-7-18 0,1 0-13 15,6-4 31-15,7-4-21 16,13-7 0-16,13 0 8 0,14-8 0 16,6-3-6-16,13 0-2 15,13 0 12-15,33 22-8 0,-33-26 22 16,33 26-13-16,0 0-19 15,0 0 21-15,0 0-19 0,0 0-16 16,0 0 17-16,-33-15-16 16,33 15-3-16,0 0 82 0,0 0 21 15,-39 48 23 1,6-4 18-16,0 1-33 0,7-1-26 16,-7 4-13-16,0-3-23 15,0-9-25-15,0 1 2 0,13-3-27 16,20-34-158-16,0 0-271 15,-26 37-419-15</inkml:trace>
  <inkml:trace contextRef="#ctx0" brushRef="#br0" timeOffset="408">5710 115 1465 0,'0'0'161'0,"0"0"32"0,0 0 49 16,0 0-62-16,26 0-53 15,-26 0-78-15,40 25-6 0,-40-25-23 16,26 41-20-16,-13-11 17 16,-13-30-164-16,0 0-224 0,-26 48-206 15,-14-30-58-15</inkml:trace>
  <inkml:trace contextRef="#ctx0" brushRef="#br0" timeOffset="580">4810 333 1428 0,'0'0'178'0,"0"0"38"15,0 0 73-15,0 0-58 0,39 11-98 16,20-4-65-16,0 4-17 15,7-7-42-15,13 3-41 0,-7 1-320 16,1-5-531-16</inkml:trace>
  <inkml:trace contextRef="#ctx0" brushRef="#br0" timeOffset="1279">4304 414 953 0,'0'0'299'16,"0"0"-58"-16,0 0-7 16,0 0-45-16,19 41 6 0,-12-5-41 15,0 5-10-15,-1 0-22 16,-6-1-54-16,0 5-32 0,0-5 0 15,-6-3 4-15,-1-7 0 16,7-30-8-16,-7 37 5 16,7-37-7-16,0 0-18 0,-39 26-20 15,0-15 15-15,39-11-12 16,-33-8-35-16,33 8-1 0,-40-18 4 16,40 18 13-16,-33-44 6 15,7 14 9-15,26 30 12 0,-20-30-8 16,20 30-6-16,0 0 21 15,-46-7-10-15,0 14 16 0,0 16 48 16,0 10 45-16,-13 4 9 16,7 3-16-16,-7 5-25 0,6-1-33 15,7-3-32-15,0-4 7 16,7-4-1-16,-1-7-24 16,1-11-161-16,-1-1-235 0,40-14-318 15,-46 0-154-15</inkml:trace>
  <inkml:trace contextRef="#ctx0" brushRef="#br0" timeOffset="1480">3949 240 1404 0,'39'-15'311'15,"7"8"-35"-15,0 0-105 0,7-4-89 16,6 3-29-16,-6 1-40 16,-1 7-25-16,-6 0-385 0,0 0-380 15</inkml:trace>
  <inkml:trace contextRef="#ctx0" brushRef="#br0" timeOffset="1676">3627 1293 1272 0,'72'22'210'0,"0"-11"-27"15,7-7-102-15,-6 0-37 0,-8-8-86 16,-6-7-345-16,-13-4-292 15</inkml:trace>
  <inkml:trace contextRef="#ctx0" brushRef="#br0" timeOffset="2016">3003 473 1270 0,'26'48'351'15,"7"0"-25"-15,0 0-91 0,0 0-70 16,-14 0-58-16,-6-11 2 16,-13 0 22-16,-13-4-26 0,-20-3-57 15,-6-8-25-15,-7-7-13 16,-7-4 12-16,7-7-9 15,0-12-6-15,46 8 3 0,-46-22 67 16,46 22-14-16,-39-48-27 16,26 0-13-16,6 0-19 0,20-4-11 15,1 8 13-15,12 0-6 16,0 3-38-16,-26 41-117 0,33-41-340 16,-33 41-403-16</inkml:trace>
  <inkml:trace contextRef="#ctx0" brushRef="#br0" timeOffset="2251">2431 26 2108 0,'0'0'257'16,"-7"-37"-49"-16,7 37-116 0,0 0-25 15,0 0 56-15,7 44-33 16,0 19-35-16,6 7-30 0,0 12-15 16,-7 6 12-16,1 1-19 15,-7 3-134-15,-7 1-182 16,-6-12-323-16,-6-7-143 0</inkml:trace>
  <inkml:trace contextRef="#ctx0" brushRef="#br0" timeOffset="2699">2293 613 1302 0,'0'0'286'16,"0"0"-20"-16,0 0-76 15,0 0-58-15,-33 52-26 16,20-8-54-16,0-10-19 0,6 3 4 15,1-4-11-15,6-33-19 16,-13 37-1-16,13-37 9 0,0 0 2 16,-20 33-9-16,20-33 3 15,0 0 12-15,0 0-18 0,0 0-9 16,-26-4 10-16,26 4-6 16,-20-40 0-16,7-1-4 0,6 8 4 15,1 0-9-15,6 33 22 16,0 0 45-16,-7-30-25 0,7 30 4 15,0 0 33 1,-39 11 48-16,-1 19 7 0,-6 3 4 16,-13 4 0-16,-7 0-11 15,-6 3 7-15,-20-6-19 0,0-1-31 16,-7-3-16-16,-6-8-1 0,-6-8-29 16,12 1-14-16,-6-7 1 15,19-8-11-15,14 0-5 0,0-8-31 16,13-7-113-16,13-7-108 15,0-4-184-15,6-14-333 0,14-16-155 16</inkml:trace>
  <inkml:trace contextRef="#ctx0" brushRef="#br0" timeOffset="2863">1005 329 1270 0,'46'-7'190'15,"0"-1"79"-15,0 8 35 0,7 0-99 16,6 0-89-16,13 4-48 16,0-4-44-16,7 0-19 0,-13 7-132 15,-7-7-330-15,-20 4-243 16</inkml:trace>
  <inkml:trace contextRef="#ctx0" brushRef="#br0" timeOffset="5021">0 913 380 0,'0'0'99'0,"19"29"23"16,-19-29-1-16,0 0-16 0,33 26-23 16,-33-26-1-16,0 0-5 15,0 0 17-15,0 0 34 0,0 0 45 16,33 7 63-16,-33-7-5 16,0 0-81-16,0 0-69 0,0 0 17 15,7-33 28-15,-7 33 20 16,-14-33-37-16,14 33-3 15,0 0-49-15,0 0-27 16,0 0-13-16,0 0-22 0,0 0 17 16,0 0-25-16,0 0 20 15,0 0 10-15,0 0-11 0,0 0 6 16,27 37-18-16,-27-37-84 16,33 33-230-16,-33-33-368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01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13465 1814 496 0,'0'0'145'16,"0"0"33"-16,0 0 8 0,0 0-9 16,0 0 29-16,0 0-22 15,0 0 2-15,0 0-20 16,0 0-8-16,0 0-43 0,-40 18-50 16,14-14-25-16,-14-4 4 15,1-4-14-15,0-10-15 0,-1-1-15 16,40 15 7-16,-33-26-11 15,33 26 1-15,-26-44-7 0,26 3 3 16,26 4-3-16,-6 4-1 16,19 3-7-16,1 8-16 15,-7 7 15-15,6 12 26 0,-6 6 5 16,6 8-8-16,-12 8-14 16,-27-19 7-16,33 41 7 0,-1-5 1 15,-12-6-5-15,-7 0 4 16,-13-30 8-16,0 37-8 0,-13-8 13 15,13-29-17-15,-52 30 16 16,6-12-20-16,-14-3 24 0,-5-8-11 16,-21-7-9-16,14 0 0 15,-13-11 3-15,-1-7-3 0,14-1 10 16,6 1-5-16,20-4 6 16,0 3-11-16,46 19-4 15,0 0 8-15,0 0 0 16,-39-33 3-16,39 33 6 0,0 0-9 15,0 0 5-15,0 0-9 16,0 0 0-16,0 0 3 0,0 0 14 16,13 52 49-16,0-8 33 15,-13 0 9-15,0 1-2 0,0-1-1 16,-13 0 0-16,0 1-19 16,-7-5-16-16,-19-3-24 0,-14-4-20 15,-13-3-7-15,-6-8-10 16,0-7-17-16,-7-8-87 15,7-3-219-15,6-15-462 0,13-15-277 16</inkml:trace>
  <inkml:trace contextRef="#ctx0" brushRef="#br0" timeOffset="225">13064 1249 2181 0,'0'0'369'15,"0"0"-25"-15,0 0-95 0,0 0-100 16,0 0-65-16,33 7-40 16,-33-7-16-16,0 0-17 0,0 0-84 15,0 0-201-15,0 0-423 16,0 0-414-16</inkml:trace>
  <inkml:trace contextRef="#ctx0" brushRef="#br0" timeOffset="492">12341 957 1946 0,'0'0'351'0,"0"0"-12"16,0-33-60-16,0 33-108 0,0 0-65 15,0 0 18-15,0 0-8 16,13 62-29-16,20 5-28 0,-13 14-22 16,-1 4-23-16,21 0-14 15,-7 0 2-15,-1-4-7 16,-5-7-113-16,-1-7-191 15,-13-16-320-15,-13-6-404 0</inkml:trace>
  <inkml:trace contextRef="#ctx0" brushRef="#br0" timeOffset="859">11960 1677 1472 0,'0'0'370'0,"0"0"-49"16,0 0-103-16,0 0-62 15,0 0-60-15,0 0-29 0,0 0-28 16,-40 4-21-16,40-4-6 16,0 0-12-16,0 0-11 0,0 0-5 15,0 0 9-15,0 0 1 16,13-37-17-16,-13 37 13 0,0 0 2 15,33-18 8-15,-33 18 6 16,40 3-10-16,-40-3 4 0,33 26-4 16,-33-26 16-16,32 48 8 15,-12-4 55-15,-20 1 14 0,-6-1 15 16,-27 4-37-16,-13-4-31 16,-20 4-12-16,7-3-3 15,-13-8-56-15,-1-11-180 0,8-4-249 16,5-11-288-16,1-7-58 15</inkml:trace>
  <inkml:trace contextRef="#ctx0" brushRef="#br0" timeOffset="1153">11414 791 1305 0,'0'-45'325'16,"0"45"-22"-16,0 0-83 15,0 0-86-15,0 0-70 0,0 0 83 16,0 0 4-16,7 37-27 16,-7 19-12-16,-7 10 15 0,7 12-3 15,7 7-6-15,-7 0-16 16,6 0-33-16,8 0-28 0,5-4-13 15,-6 0-13-15,1-3-4 16,5-12-8-16,1-7-102 16,-20-14-248-16,0-45-497 15</inkml:trace>
  <inkml:trace contextRef="#ctx0" brushRef="#br0" timeOffset="2456">10869 1297 687 0,'0'0'189'0,"0"0"25"16,0 0-29-16,0 0-22 15,0 0-19-15,0 0-17 0,0 0 35 16,0 0 23-16,0 0-23 16,0 0-32-16,0 0-37 15,39 33-7-15,-19-4-40 16,-20-29 9-16,13 41 9 0,-13-41-20 15,0 37-1-15,0-37-17 16,-33 41-26-16,-13-12 15 0,-13-7-6 16,0 1-19-16,-7-9 17 15,-6 1-1-15,13-7-13 0,6-5 21 16,7-3-14-16,46 0 7 16,-46-3-7-16,46 3-5 15,0 0 17-15,0 0-15 0,0 0-3 16,0 0 17-16,0 0-20 15,0 0 13-15,0 0 3 16,0 0-15-16,40 7 14 0,-1 4-11 16,1 8 11-16,-1-1 2 15,0 0 1-15,7 5-6 0,-6 2 8 16,-7-2 4-16,6 3-22 16,-39-26 21-16,40 29-6 15,-40-29-13-15,0 0 30 0,0 0-25 16,32 41 24-16,-32-41 0 15,0 0-11-15,0 0 11 0,0 0-6 16,7 48-16-16,-7-48 26 16,0 0 3-16,0 0-5 15,-20 44 19-15,20-44-9 0,0 0 8 16,-52 37-11-16,52-37-10 16,-53 30-11-16,7-12 9 15,46-18-10-15,-72 19-6 0,13-12 12 16,0-3-17-16,6-1 3 15,-6-3 1-15,6 0-12 0,1-3 13 16,-1-5 5-16,7 1-10 16,-6-4 11-16,12 0-11 0,-6-4 17 15,7 0 8-15,39 15 2 16,-46-29 1-16,46 29 5 16,-46-34-11-16,46 34 14 15,-33-48-27-15,26 11 3 0,1-3 1 16,12 6-13-16,14-3 10 15,0-3-3-15,6 7-11 0,7-1 4 16,0 1 5-16,6 4-10 16,-6 3-2-16,-33 26 16 0,33-30-9 15,-33 30-9-15,33-29-9 16,-33 29-69-16,0 0-167 0,0 0-277 16,19-37-325-1,1 3-62-15</inkml:trace>
  <inkml:trace contextRef="#ctx0" brushRef="#br0" timeOffset="3000">10442 842 556 0,'0'0'162'0,"0"0"41"16,0 0-21-16,0 0 2 0,0 0-38 16,0 0-12-16,0 0-41 15,46 41-26-15,-46-41 14 0,0 0 4 16,0 0-10-16,0 0 3 15,33 15 5-15,-33-15-11 0,0 0-14 16,0 0-43-16,0 0 3 16,13-45 18-16,-13 16 3 15,0 29-13-15,-20-30 19 0,20 30 14 16,-39-18-13-16,39 18 4 16,-40 3-2-16,7 5 1 15,33-8 4-15,-33 29-1 0,33-29-5 16,-19 34-4-16,19-34-7 15,0 37 16-15,0-37-7 0,26 33-18 16,7-11-5-16,6-15-6 16,-12-3-10-16,-27-4-13 0,46-7 13 15,-46 7 4-15,39-22-16 16,-39 22 11-16,0 0 11 0,26-41-16 16,-13 11-12-16,-13 30 17 15,-13-33-2-15,13 33-7 16,-39-22-5-16,-1 18-37 15,1 4-225-15,39 0-385 0,-59 19-265 16</inkml:trace>
  <inkml:trace contextRef="#ctx0" brushRef="#br0" timeOffset="3896">9167 1145 788 0,'0'0'197'16,"0"0"28"-16,0 0-51 0,0 0 20 15,0 0-19-15,-7 48-22 16,-6-11-26-16,13-37-11 0,0 48-25 16,-6-7-44-16,6-41-15 15,0 37-5-15,0-37 35 0,0 0-15 16,-27 40-24-16,27-40-8 15,-39 26-15-15,-1-11-12 16,1-11 12-16,0-4 11 0,39 0-16 16,-46-11-16-16,46 11-30 15,0 0-13-15,-33-37 31 16,13 3-5-16,20 34-6 0,-7-40 26 16,7 40 10-16,0 0 18 15,0 0-16-15,0 0 3 16,0 0-15-16,0 0 11 0,0 0 19 15,0 0 0-15,0 0 3 16,0 0 13-16,0 0 41 0,-13 40 8 16,13-40 45-16,-39 45 28 15,-14-8-5-15,-12-8-45 0,-8 1-13 16,-12-8-37-16,-1-7 2 16,-12 0-19-16,6-8 0 15,0 0-23-15,6-3-15 16,14-4 0-16,6-4 18 0,14-3-6 15,6 3-7-15,13-3-83 16,33 7-135-16,0 0-250 0,0 0-318 16</inkml:trace>
  <inkml:trace contextRef="#ctx0" brushRef="#br0" timeOffset="4124">8805 1829 1562 0,'0'0'368'16,"0"0"-2"-16,46-19-74 0,-46 19-102 16,0 0-85-16,46-7-45 15,-46 7-40-15,40 11-9 0,-40-11-15 16,0 0-51-16,0 0-216 15,0 0-339-15,20 44-175 16</inkml:trace>
  <inkml:trace contextRef="#ctx0" brushRef="#br0" timeOffset="4285">8326 2187 1220 0,'0'0'100'16,"0"0"-37"-16,52-22-18 0,-52 22-45 16,73-26-181-16,-27 4-221 15</inkml:trace>
  <inkml:trace contextRef="#ctx0" brushRef="#br0" timeOffset="6195">7780 1555 463 0,'0'0'153'16,"0"0"3"-16,0 0 50 0,0 0 35 15,13-37 6-15,-13 37-63 16,0 0-17-16,14-37-36 16,-14 37-11-16,0 0-19 0,13-33-20 15,-13 33-26-15,0 0-8 16,13-44-14-16,-7 7-13 16,-6 0-5-16,-6 4-11 0,12-12-13 15,-6-3 6-15,0-7 6 16,0-4-24-16,7 11 16 0,-7 3 22 15,0 12 35-15,0 33 2 16,0-33-11-16,0 33 9 0,0 0-31 16,0 0-6-16,0 0 3 15,0 0-2-15,0 0-1 0,-33 52 25 16,7 3 5-16,6 0-13 16,7 8 9-16,0 0 2 15,13 4 1-15,0-5 13 16,13-2-12-16,-6-5-18 0,-1-3-5 15,1-12-5-15,-7-40-9 16,-7 45 23-16,7-45 0 0,-20 37-17 16,20-37-10-16,-46 29 6 15,14-14-6-15,32-15-7 0,-53 7 8 16,14-7 0-16,39 0-3 16,-46-11-7-16,46 11 2 15,-40-33-3-15,40 33-2 0,-26-52-15 16,13 12 20-16,13 40 3 15,0-45 0-15,0 45-11 16,0 0 5-16,-7-37 6 0,7 37-6 16,0 0-5-16,0 0 11 15,0 0 9-15,0 0-9 0,0 0-4 16,0 0 7-16,-39 48 4 16,39-48-3-16,-40 41-10 0,40-41 13 15,-39 30 9-15,39-30-14 16,0 0-9-16,0 0 22 15,0 0-13-15,-40 14-2 0,40-14 0 16,0 0-4-16,0 0-18 16,0 0-6-16,-26-44-6 15,20 3-13-15,6 41 18 0,0-40 18 16,0 40 4-16,0 0-15 16,0 0 25-16,0 0 7 0,0 0-10 15,0 0 0-15,0 0 3 16,0 0 11-16,0 0-14 0,-20 37 4 15,20-37 7-15,0 0-1 16,-33 40-10-16,33-40 5 16,0 0 1-16,0 0-1 0,-39 30-12 15,39-30 7-15,0 0 16 16,0 0-14-16,0 0-21 16,0 0 19-16,-40-33-10 0,34-4-13 15,6 0 9-15,0 37 20 16,6-41-23-16,-6 41 9 0,0 0 8 15,0 0-4-15,0 0 4 16,0 0 14-16,-13 41 10 16,7-4-15-16,-8 3 13 0,-5-3 4 15,19-37-1-15,-33 48-4 16,33-48 5-16,-40 45-19 0,40-45 0 16,-39 29 7-16,39-29-3 15,0 0-11-15,0 0-8 16,-39 4 14-16,39-4-6 0,0 0-11 15,-27-48-4-15,21-4 10 16,12-3-16-16,1-12-5 0,-1-14-13 16,8-15 0-16,5-4 17 15,-6 8 12-15,7 14-5 16,-7 15 2-16,0 15 9 0,1 19-19 16,-14 29 30-16,0 0-3 15,0 0-13-15,6 48 20 0,1 7 3 16,-7 1-19-16,-13 3 25 15,13 4-14-15,-7-1 21 16,0 1 27-16,1-4-10 0,-1 0 1 16,-12-7 6-16,-1-4-3 15,0-4-5-15,-13-7-2 16,-6-3-24-16,-7-5 5 0,-7-10-17 16,7-1-13-16,-6-7 16 15,6-3-2-15,46-8-16 0,-59-4 14 16,6-3 4-16,53 7-8 15,-46-15 2-15,46 15 1 0,0 0-10 16,0 0-7-16,0 0 14 16,0 0-7-16,0 0-5 0,0 0 24 15,0 0-1-15,0 0-15 16,13 52 4-16,7-8 8 0,-20-44-5 16,33 55-3-1,-20-3 5-15,-13-52 4 0,6 52-9 16,-6-52 19-16,0 0-16 15,-46 66 2-15,46-66-8 0,-65 37 12 16,-1-18 1-16,66-19-10 16,-66-4-9-16,66 4 24 0,-59-30-20 15,59 30-5-15,-46-62 10 16,26 2-11-16,7-10-27 0,20-4-59 16,6-3 17-16,13-1 23 15,7 8 23-15,0 11 9 0,6 11 1 16,1 11 9-1,-40 37 19-15,46-22-7 0,-46 22-14 16,39 11 17-16,-39-11 13 16,20 44-19-16,-20-44 2 0,-20 59 29 15,-6-11-18-15,26-48-14 16,-59 52 11-16,6-19 5 0,1-11 12 16,6-10-1-16,46-12 9 15,-59 0 32-15,6-8-5 0,53 8-18 16,-39-22-9-16,39 22 4 15,-27-52-26-15,8 1-15 0,12-5 19 16,7-3-6-16,7-11-13 16,6 0 8-16,0-1-4 15,7 1-23-15,-1 0-63 16,1 7-138-16,0 0-248 0,13 1-287 16,-7 6-56-16</inkml:trace>
  <inkml:trace contextRef="#ctx0" brushRef="#br0" timeOffset="6540">9193 277 639 0,'0'0'229'16,"40"-11"66"-16,-40 11-91 16,0 0-25-16,0 0 108 0,0 0 25 15,-27 37-13-15,-12 0-47 16,-27 3-76-16,-13 8-42 15,-13 4-41-15,-19 0-59 0,-8 3-6 16,-6 1-12-16,-13-1-1 16,-6-3-137-16,-7 3-297 0,-20-3-328 15,-7-4-117-15</inkml:trace>
  <inkml:trace contextRef="#ctx0" brushRef="#br0" timeOffset="7145">5664 1263 482 0,'0'0'175'15,"0"0"50"-15,0 0-8 16,0 0-40-16,0 0-1 0,0 0 6 16,0 0-35-16,0 0-49 15,0 0-10-15,0 0-7 0,0 0-16 16,0 0 3-16,0 0 10 15,0 0-42-15,-39 45-14 16,-7-8 16-16,7-4-12 0,-7 0 39 16,6 0-2-16,1 1 17 15,39-34-28-15,-46 51 2 0,13-6 23 16,7-8-4-16,12 0-13 16,14-37 33-16,-6 51 4 0,6-14-24 15,0-37-23-15,0 37-2 16,0-37-5-16,0 0 9 0,0 0 5 15,0 0-3 1,0 0-28-16,-33 34-13 0,-6-16 10 16,-1-18-6-16,40 0-17 15,-52-11 6-15,6-8 8 0,6-6-20 16,40 25 8-16,-39-56 5 16,6 4 1-16,20-3-21 0,13 3 16 15,6-7 1-15,27 4-20 16,0-1 12-16,13 5-13 0,0 6-48 15,-7 5-95-15,7 6-160 16,-46 34-323-16,46-44-294 0</inkml:trace>
  <inkml:trace contextRef="#ctx0" brushRef="#br0" timeOffset="7953">5658 155 1600 0,'0'0'23'0,"0"0"84"0,0 0-8 16,0 0-55-16,0 0-32 15,0 0 4-15,0 0 11 16,-7 37-22-16,7-37-69 0,-13 41-173 16,13-41-141-16,-20 37-66 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15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2938 776 857 0,'0'0'277'0,"0"0"48"15,32-15-7-15,-32 15-19 16,0 0-56-16,0 0-65 0,0 0-3 15,0 0 35-15,0 0-33 16,7 30-55-16,-7 3-48 0,-7-3-7 16,-6 3-28-16,-6-7-2 15,-1 3-21-15,20-29 1 0,-33 45-17 16,33-45 8-16,-39 37-8 16,39-37 5-16,-33 25-5 0,33-25-17 15,0 0-66-15,0 0-168 16,0 0-181-16,-33-11-273 15,33 11-82-15</inkml:trace>
  <inkml:trace contextRef="#ctx0" brushRef="#br0" timeOffset="281">2964 192 1584 0,'0'0'327'16,"0"0"-12"-16,0 0-75 15,0 0-84-15,0 0-67 0,0 0-9 16,0 0-37-16,26-7-19 15,-26 7-4-15,0 0-23 0,0 0-95 16,0 0-247-16,0 0-251 16,26 44-72-16</inkml:trace>
  <inkml:trace contextRef="#ctx0" brushRef="#br0" timeOffset="624">2655 713 744 0,'0'0'284'15,"0"0"115"-15,0 0-46 16,-26 41-71-16,26-41-73 0,-27 29-41 16,27-29-12-16,0 0-35 15,-39 26-23-15,39-26-19 16,-33 15 30-16,33-15 28 15,0 0-5-15,0 0-19 0,0 0-40 16,-33-11-14-16,33 11-16 16,-19-37-11-16,5 0-6 0,14-11-18 15,0-7-11-15,7-12 3 16,6-10-7-16,7-5 2 0,0 5 8 16,-7 6-3-16,0 12-5 15,-7 15-37-15,1 11-77 0,-7 33-123 16,0 0-170-16,0 0-205 15,0 0-216-15</inkml:trace>
  <inkml:trace contextRef="#ctx0" brushRef="#br0" timeOffset="809">2418 1278 1963 0,'66'8'252'0,"0"-12"-82"16,0 0-82-16,-7-7-47 0,-7 4-61 15,-6-4-338-15,-46 11-430 16</inkml:trace>
  <inkml:trace contextRef="#ctx0" brushRef="#br0" timeOffset="1060">1880 569 1831 0,'0'0'375'0,"32"11"-13"0,1 11-75 16,-6 12-76-1,5 3-63-15,-12 0-45 0,-7 3-24 16,-13 4-27-16,-6 1-29 16,-21 3 4-16,-5 0-27 0,-21-4-80 15,-6 1-160-15,0-5-268 16,0-10-365-16</inkml:trace>
  <inkml:trace contextRef="#ctx0" brushRef="#br0" timeOffset="1288">1728 0 1779 0,'0'0'196'15,"0"0"128"-15,20 30-26 0,-7 18-78 16,-13 15-75-16,7 7-68 15,-7 11-41-15,0 0-20 0,0 4-12 16,0 0-78-16,-13-3-201 16,-14-9-241-16,8-10-224 0</inkml:trace>
  <inkml:trace contextRef="#ctx0" brushRef="#br0" timeOffset="1664">1413 562 1454 0,'0'0'265'0,"7"40"-3"16,-7 1-38-16,6-4-79 0,-6-37-59 16,7 52-43-16,-7-15-31 15,0-37 6-15,6 40-22 16,-6-40 6-16,0 0 14 15,0 0 2-15,0 0-2 0,0 0 15 16,0 0-5-16,0 0-26 16,0 0 3-16,-46 4 57 0,46-4 37 15,-46 0 27-15,0 0 5 16,-13 4 21-16,-7-1-2 0,-6 5-14 16,-7 3-23-16,-13 0-37 15,-6 0-13-15,-1-7-30 0,-6 3-12 16,0-3-5-16,6-4-7 15,14-4-1-15,-1-3-6 0,14-1-59 16,13-3-152-16,6-4-237 16,14-7-444-16,6-15-126 15</inkml:trace>
  <inkml:trace contextRef="#ctx0" brushRef="#br0" timeOffset="1814">500 451 1783 0,'39'7'315'16,"0"-3"-1"-16,7 0-53 16,0-4-121-16,20-8-65 0,0 1-45 15,6-8-112-15,0 4-373 16,-6-7-525-16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2:36.7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39 399 562 0,'0'0'117'0,"13"33"49"15,-13-33 10-15,0 0 9 16,0 37 48-16,0-37-20 0,7 30-12 16,-7-30-51-16,-7 33 0 15,7-33-34-15,0 37-63 0,0-37-22 16,0 41 4-16,0-41-16 15,-6 33-19-15,6-33-8 0,-14 33-28 16,14-33-120-16,-6 33-98 16,6-33-85-16,0 0-29 0,0 0 36 15,-7 30 44-15,7-30 71 16,0 0 31-16</inkml:trace>
  <inkml:trace contextRef="#ctx0" brushRef="#br0" timeOffset="1">0 805 376 0,'6'30'93'16,"-6"-30"6"-16,0 0-9 16,0 37 39-16,0-37-20 0,7 33-8 15,-7-33-22-15,6 30 3 16,-6-30-25-16,0 0-43 0,0 0 24 16,7 26-38-16,-7-26 6 15,0 0-6-15,0 0-92 0,0 0-126 16,-7 29-97-16</inkml:trace>
  <inkml:trace contextRef="#ctx0" brushRef="#br0" timeOffset="2">19 990 838 0,'0'0'281'16,"0"0"-17"-16,0 0-10 0,0 0-86 15,0 0-68-15,27 19-19 16,-27-19-39-16,0 0 4 16,0 0-34-16,0 0-5 0,0 0-17 15,0 0-55-15,0 0-265 16,0 0-205-16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0.8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322 0 646 0,'0'0'81'0,"0"0"4"15,0 0 12-15,0 0 33 16,0 0-26-16,0 0 0 0,0 0 15 16,0 0-6-16,0 0 76 15,0 0 25-15,0 0-75 0,-20 37-25 16,7-8-17-16,6 1-12 16,-12 0-22-16,19-30-29 0,-20 44 13 15,0-15-12-15,20-29 16 16,-33 37-10-16,33-37-2 15,-33 34-3-15,33-34-22 16,-39 18-12-16,39-18 8 0,-39 11 1 16,39-11-17-16,-40-4 12 15,40 4-2-15,0 0-1 0,-26-36-3 16,19 2-16-16,1 5 28 16,6 7-8-16,0 22 8 0,0-26 17 15,0 26-15-15,0 0 21 16,0 0-23-16,0 0 2 0,0 0 14 15,0 0-17-15,0 0 109 16,0 0-4-16,0 0-34 16,19 33 2-16,1 8-1 0,0 7 24 15,-7 3-39-15,7 5-18 16,-1-1 17-16,8 4-29 0,-1 0-10 16,0-7-15-16,1 0-8 15,-8-15 5-15,1-4-10 0,-7-7-5 16,-13-26-2-16,0 0-86 15,7 22-102-15,-7-22-151 0,0 0-188 16,0 0-206-16,0 0-21 16</inkml:trace>
  <inkml:trace contextRef="#ctx0" brushRef="#br0" timeOffset="320">617 488 1421 0,'0'0'290'15,"0"0"45"-15,0 0-60 0,0 0-89 16,0 0-81-16,0 0-46 16,0 0-11-16,0 0-32 0,0 0-2 15,27-11 2-15,-1-8 3 16,-26 19 11-16,0 0 13 0,13-26 7 15,-13 4-27-15,-6 0-16 16,6 22 15-16,-40-26 2 16,7 15 17-16,0 11 21 0,-13 11-25 15,7 7-25-15,6 5 4 16,33-23-20-16,-39 37 4 0,12-4-4 16,14-4-225-16,13 1-206 0,0-30-235 15,27 30-101-15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3.7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42 967 0,'26'3'139'15,"-26"-3"129"-15,0 0 42 0,0 0-3 16,0 0-22-1,0 0-18-15,0 0-60 0,0 0-49 16,0 0-40-16,0 0-17 16,0 0-24-16,0 0-26 0,0 0 4 15,0 0-16-15,0 0-11 0,7 23 111 16,-7 4-15-16,6 7-25 16,7 0-9-16,0 8-22 0,1 4-4 15,5-1-25-15,1 0-15 16,6 5-4-16,2-4-10 0,4-5-10 15,1-6 3-15,-6-1-14 0,-1-7-74 16,-6-12-116 0,-20-15-72-16,0 0-79 0,0 0-155 15,0 0-204-15,32 0-25 0</inkml:trace>
  <inkml:trace contextRef="#ctx0" brushRef="#br0" timeOffset="657">738 42 594 0,'0'0'194'15,"0"0"-2"-15,0 0-38 0,19-42 19 16,-19 42-11-16,0 0 18 0,0 0-55 16,0 0-42-16,0 0 97 15,0 0 0-15,0 0-39 0,-6 45-32 16,6-45-14-16,-13 50-19 0,-7-16-14 15,20-34-16-15,-33 38-17 16,0-15-17-16,0-8-1 16,1-4-5-16,-1 1-4 0,33-12-2 15,-40 3 5-15,40-3-2 16,-34-7-3-16,34 7 0 0,0 0 8 16,-26-34-14-16,26 34 2 0,0-49 4 15,7 3 15-15,-1 8-15 16,-6 38 0-16,0-46-8 0,0 46 1 15,0 0 16-15,0 0-1 0,0 0 1 16,0 0 0-16,0 0 10 16,0 0 12-16,0 0-5 0,-39-4 9 15,39 4 46-15,0 0 1 16,-33 31-2-16,20-1-11 16,6 1 5-16,1 3 2 0,12 0-6 15,1 1-17-15,6 3-2 0,0 0-3 16,0 0-13-16,7-4-10 15,0 4-7-15,7-4-7 0,-27-34-3 16,33 42-3-16,0-12-2 16,-33-30-3-16,39 30-3 0,-13-11 3 15,-6-8-13-15,-20-11-95 0,26 12-82 16,-26-12-90-16,0 0-136 16,0 0-254-16,33-12-116 15</inkml:trace>
  <inkml:trace contextRef="#ctx0" brushRef="#br0" timeOffset="1030">962 399 1269 0,'0'0'278'0,"0"0"18"0,0 0-16 15,0 0-47-15,0 0-53 16,0 0-42-16,0 0-51 16,0 0-22-16,0 0-21 0,0 0-20 15,0 0-11-15,0 0 26 0,0 0 11 16,0 0-29-16,0 0-11 16,0 0-5-16,0 0 15 0,0 0 4 15,13-38-8-15,-13 38 17 16,0-38 19-16,0 38 6 0,0 0 4 15,-39-11 22-15,6 11-2 0,-6 7 4 16,-1 12-21-16,40-19-29 16,-40 34-23-16,40-34 1 15,-33 34-1-15,33-34-9 0,-13 31-30 16,13-31-131-16,0 0-133 0,0 0-246 16,39 15-328-16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1:47.16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355 0 274 0,'0'0'76'0,"0"0"28"15,0 0 21-15,-13 33-7 16,-7-2-24-16,-13-1-34 0,-6 3-18 16,-7-4-16-16,0-3-13 15,0-3 2-15,6-8-15 0,1 4-84 16,6-12-151-16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2:43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9161 288 329 0,'-33'30'85'16,"33"-30"0"-16,-39 14-28 15,39-14-2-15,-40 15-23 0,40-15-20 16,-46 7 25-16,13 1-27 16,0-1 12-16,33-7 0 0,-39 8 1 15,6 3-2-15,0-8-1 16,7 5 17-16,26-8-10 0,-46 3 6 15,20 1-24-15,-1 0-9 16,1 0 19-16,26-4-32 0,-33 3 19 16,7 1-17-16,26-4 26 15,-26 4-1-15,26-4 1 0,-33 7-7 16,7 0-8 0,26-7 19-16,-33 8-19 0,33-8 0 15,-27 7 11-15,1 1-15 16,26-8 14-16,-26 7-10 0,26-7-8 15,-26 4 12-15,-1-1-9 16,27-3 5-16,-33 4 20 0,14 0-17 16,19-4 4-16,-33-4-13 15,33 4-6-15,-26 0 7 0,26 0 2 16,-27 0 7-16,1 4-15 16,26-4 19-16,-26 0-44 0,-1 0 58 15,27 0-20-15,-26 0 2 16,-7 0 0-16,33 0 4 15,-26 0-12-15,0 3 0 0,26-3 14 16,-33 4 6-16,13 0-20 16,20-4-8-16,-33 0 12 0,7 0 3 15,26 0 18-15,-33 4-12 16,33-4-2-16,-39 0 20 0,39 0 5 16,-40 3-2-16,7 1-20 15,33-4 1-15,-39 4-11 0,6-1-9 16,33-3 17-16,-33 0-4 15,0 0-4-15,33 0-4 0,-39 0-1 16,6 0 5-16,33 0 0 16,-46-3 7-16,13 3-7 15,-6-4-5-15,13 0 15 0,-7 4-24 16,33 0 8-16,-46 0 16 0,13 0-2 16,0-3 12-16,33 3-10 15,-46 0-15-15,7 3 14 0,6 1-4 16,33-4 19-16,-40 0-8 15,7 0 11-15,1-4-16 0,-1 1-27 16,-7 3 6-16,1 0 10 16,-7-4 0-16,-7 0 4 0,7 0 0 15,-13-3 1-15,7 0-10 16,6 3 0-16,0 0 13 16,0 1 7-16,6-5-6 0,-6 1-23 15,7-1-1-15,-1 5 6 16,1-5 11-16,-1 1 7 0,1-4-4 15,0 0-10-15,-7 7 5 16,6-3 3-16,1 3-6 0,-1-3 20 16,-6 3-23-16,7 0-2 15,-1 1 8-15,8 3-8 0,-8-4 15 16,7 4 5-16,0-4-21 16,1 4-3-16,-8 0 12 0,14 0 19 15,0 0-22-15,-7-4 16 0,0 1-8 16,0 3-2-16,-6-4-16 15,-1 4 13-15,1-7 9 16,-1 3-27-16,-6-3 38 16,-6-1-14-16,-1 1-9 0,1-1-11 15,-8 5-2-15,14-1 27 0,0 4-14 16,0-7 27-16,7 3-12 16,-7-3-31-16,0 3 11 0,7 4 18 15,-7-4 0-15,13 0-5 16,-13 1-12-16,0-1-8 0,6 0 20 15,-6-3-11-15,7 3 29 16,-14-3-43-16,7 0 7 0,0 7 19 16,0-8-6-16,7 4 5 15,-1 1 18-15,1-1-34 16,0 0 2-16,-1 4-4 0,1-3 25 16,6 3-1-16,-7-4-11 15,-6 0 10-15,0 1-10 0,0-1-19 16,-6 0 14-16,-1 0 15 15,1-3 1-15,-14 3 3 0,-6-7-36 16,-1 4 17-16,1 3-7 16,6 1 19-16,7 3 3 0,0-4 2 15,0 4-9-15,0-4 6 16,-7-3-28-16,7-1 6 0,0 5 6 16,0 3 0-16,0-4 20 15,0 4-6-15,-1-4 10 16,-5 1-14-16,6-1-16 0,-14 0 10 15,8 1 12-15,5-1 8 16,-5 4-23-16,6-4 1 0,13 0-15 16,0 4 41-16,0 0-21 0,-7 0 8 15,7-3-3-15,7 3-31 16,39 0 15-16,-53-4 24 0,14 0-10 16,6 1-12-16,0 3 9 15,33 0-8-15,-46 3 38 0,6-3-27 16,-6 0 5-16,0 0-11 15,0 4-11-15,-6-4 26 16,-7 0 1-16,-7 0-11 0,-13-4-12 16,7 4 2-16,0 0-4 15,-1 0 27-15,8-3-20 0,5-1 28 16,-5 0-30-16,6 1-7 16,-1-1 6-16,1 0 14 0,0-3 13 15,7 3-1-15,-1-3-28 16,7 3 2-16,0 4-14 0,7-4 44 15,39 4-16-15,-53-3 10 16,7-1-26-16,7 4 0 16,39 0 3-16,-53-4 7 0,53 4 21 15,-46-7-21-15,0 3-12 16,13 0 4-16,33 4 16 0,-52 0 9 16,52 0-7-16,-60-3-14 15,14 3-17-15,46 0 25 0,0 0-25 16,-46 0 21-16,46 0 10 0,0 0-2 15,0 0-25-15,0 0-179 16,0 0-69-16,0 0-134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2:56.1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3897 359 939 0,'0'0'71'16,"0"0"176"-16,0 0-17 16,0 0-88-16,40 3-105 0,-40-3 25 15,0 0 84-15,26 33-36 16,-26-33-53-16,13 37-6 16,-13-37 9-16,7 36-25 15,-7-36-20-15,0 30 9 0,0-30-3 16,0 0-21-16,0 0 3 15,0 0 13-15,-40 33-16 0,40-33 5 16,0 0 4-16,-46 15-23 16,46-15-57-16,0 0 4 0,0 0 21 15,-33-29 5-15,33 29 52 16,0 0-17-16,0 0-27 0,0 0 19 16,0 0 8-16,0 0-1 15,-46 22 7-15,13 15 11 16,7 7-11-16,0 4 4 15,0 0 25-15,-1-4-18 0,-6 4 10 16,1-11 18-16,32-37-37 16,-60 45 21-16,1-12 0 0,13-11-27 15,0-7 1-15,7-11 14 16,39-4 10-16,-46-12-6 0,46 12-19 16,-40-40 23-16,8-5-8 15,12 5-14-15,7 3 20 0,13 37 34 16,-20-37 4-16,20 37-11 15,0 0 16-15,0 0-8 0,-46 0-8 16,0 22 15 0,-7 8-7-16,1 7-23 0,-1 3-19 15,-6-3 10-15,13-4-10 16,0 1-19-16,46-34-250 0,-39 40-206 16,39-40-244-16</inkml:trace>
  <inkml:trace contextRef="#ctx0" brushRef="#br0" timeOffset="196">3674 1358 2093 0,'0'0'209'16,"0"0"-60"-16,0 0-36 15,0 0-80-15,0 0-78 0,0 0-197 16,0 0-322-16,0 0-280 16</inkml:trace>
  <inkml:trace contextRef="#ctx0" brushRef="#br0" timeOffset="1488">3457 126 531 0,'0'0'33'16,"26"-7"54"-16,-26 7 23 0,0 0 14 15,0 0-26-15,0 0-26 16,0 0 7-16,40-37 36 16,-40 37-67-16,0 0 7 0,39-23-14 15,-39 23 48-15,46-11 2 16,-13 4 1-16,0 3 5 0,0 1-33 15,6-1-26-15,0 4-2 16,1-4-8-16,-1 0-31 0,1-3-9 16,-40 7 24-16,46-11-4 15,-46 11-5-15,39-4-193 16,-39 4-209-16,0 0-128 16</inkml:trace>
  <inkml:trace contextRef="#ctx0" brushRef="#br0" timeOffset="1717">3063 255 886 0,'0'0'96'15,"0"0"27"-15,0 0-5 16,59-15-68-16,-7-3-16 0,14 3-1 16,0 4-55-16,-1 0-85 15,-12 4-259-15</inkml:trace>
  <inkml:trace contextRef="#ctx0" brushRef="#br0" timeOffset="2108">2425 30 606 0,'0'0'108'16,"40"-33"-11"-16,-40 33-11 0,0 0 88 15,0 0 30-15,0 0 35 16,46 37-36-16,-20 11-58 0,-6 11-68 15,-1 7-24-15,-6 4-30 16,7 8-6-16,0-1-14 0,-7 4 19 16,-6 0-2-16,-1-3-98 15,-12-4-207-15,-8-4-163 16,-5-11-102-16</inkml:trace>
  <inkml:trace contextRef="#ctx0" brushRef="#br0" timeOffset="2345">2228 904 1579 0,'0'0'168'0,"0"0"89"0,-39-3 97 15,6 18-87-15,0 18-98 16,0 11-75-16,-6 4-31 15,-14 15-31-15,0-1-21 16,-6 8-5-16,0 0-2 0,7-3-119 16,-1-8-131-16,53-59-157 15,-53 59-245-15,53-59-61 0</inkml:trace>
  <inkml:trace contextRef="#ctx0" brushRef="#br0" timeOffset="2548">1807 402 2076 0,'0'0'157'16,"0"0"-22"-16,33-26-35 15,-33 26-44-15,27-14-37 16,-27 14-12-16,0 0-119 0,39 8-264 15,-39-8-279-15</inkml:trace>
  <inkml:trace contextRef="#ctx0" brushRef="#br0" timeOffset="2949">822 148 1129 0,'46'0'-3'0,"-46"0"163"16,39 11 34-16,-39-11 0 0,0 0-67 15,0 0-2-15,0 0-34 16,0 0-28-16,0 0-19 15,0 0 13-15,0 0-18 0,-13 41-20 16,13-41-10-16,-33 22-5 16,33-22 16-16,0 0-4 0,-46 30 16 15,7 3 70-15,6 7-25 16,7 11 26-16,-7 16-35 0,13 3-26 16,0 7-29-16,14 1 13 15,6-4-26-15,6 0 14 0,7-4-27 16,7-7 21-16,6-4-4 15,7-15-21-15,-33-44-216 16,53 56-239-16,-7-24-173 16,-46-32-1-16</inkml:trace>
  <inkml:trace contextRef="#ctx0" brushRef="#br0" timeOffset="3368">1117 579 440 0,'0'0'163'0,"0"0"6"15,0 0-38-15,0 0-36 0,0 0 130 16,0 0 9-16,0 0-62 15,0 45 36-15,14-1-72 0,5 4-8 16,1 0-22-16,6 0-56 16,1-4 2-16,-8-7-36 0,1 4 31 15,-20-41-18-15,26 37-23 16,-26-37 28-16,0 0 40 0,0 0 34 16,0 0-26-16,0 0-46 15,40 15-14-15,-40-15-10 0,0 0-19 16,39-59 15-16,1-1-6 15,-8-10-2-15,8-15-4 16,-1-7-11-16,1-11 15 0,-1-1-5 16,7 13 5-16,-13 9 2 15,-7 16-2-15,-6 18-34 0,-7 11-244 16,-13 37-194-16,0 0-148 16</inkml:trace>
  <inkml:trace contextRef="#ctx0" brushRef="#br0" timeOffset="3803">0 402 1029 0,'20'-36'206'16,"-20"36"33"-16,0 0-54 15,0 0 152-15,33 14-55 0,0 15-53 16,0 19-76-16,-1 12-27 16,1 6-45-16,0 4-13 0,0 0-38 15,-7 4-8-15,7 4-10 16,7-4-12-16,-8 0 0 15,1-4-137-15,-6 3-315 0,-1-7-410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21.49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ADA2F25E-C19F-4D52-85DA-560BD52DBC3D}" emma:medium="tactile" emma:mode="ink">
          <msink:context xmlns:msink="http://schemas.microsoft.com/ink/2010/main" type="inkDrawing" rotatedBoundingBox="9573,14081 13246,15147 13130,15548 9457,14481" semanticType="callout" shapeName="Other">
            <msink:sourceLink direction="to" ref="{ADA84199-A034-468F-B494-F9527FBDDFF7}"/>
            <msink:sourceLink direction="from" ref="{2DA777CF-74F1-47D6-B811-9686435CF938}"/>
          </msink:context>
        </emma:interpretation>
      </emma:emma>
    </inkml:annotationXML>
    <inkml:trace contextRef="#ctx0" brushRef="#br0">0 0 442 0,'39'-4'134'0,"1"8"-10"16,6 3-6-16,13 8 10 16,13 7 30-16,20 4-1 0,20 11-53 15,19 7 34-15,14 4-50 16,13 11-21-16,-1 0-51 0,14 4 152 16,7 0-36-16,6 0-6 15,0 0-31-15,6 0-43 0,1-1-25 16,-1-3 11-16,-6-7 4 15,-6-11-23-15,-14 3-15 0,-13-7-1 16,-19-7 2-16,-8-4 4 0,-12-4 5 16,-20-8-14-16,-13-2 21 15,-26-5-33-15,-7-7 59 0,-20 4 83 16,-26-4-59-16,0 0-33 0,0 0-26 16,0 0-12-16,0 0 9 15,-13-34-21-15,13 34 19 0,-33-25-24 16,0 6-11-16,0 8-40 15,33 11-12-15,-46-11-14 16,13 0 15-16,33 11 4 0,-39-15 0 16,39 15 15-16,-40-22-6 0,40 22 24 15,-39-22 9-15,39 22 13 16,0 0 10-16,-26-34 10 0,26 34 5 16,0 0-20-16,0 0 25 0,0 0-27 15,0 0 24-15,0 0-14 16,0 0 2-16,0 0 0 0,0 0 5 15,0 0 19-15,0 0-24 0,0 0 22 16,39 37-23-16,7-14 87 16,-13-5-32-16,6-3-8 15,-6 0-28-15,0-1-1 0,7 1-6 0,-40-15 10 16,39 8-5-16,-39-8-6 16,26 7 3-16,-26-7 61 15,0 0 8-15,0 0-4 0,0 0-2 16,0 0-37-16,-13 33-15 0,-13 0-7 15,-14-7 2-15,1 0-14 16,-7 4 11-16,0-4-1 0,0-1-20 16,13 1 10-16,-6 0-24 0,39-26-195 15,-33 22-139-15,33-22-94 16,0 0-36-16,0 0-17 0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4.75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507 0 103 0,'0'0'19'0,"20"4"-12"0,-20-4 27 15,0 0 6-15,0 0-5 16,0 0-9-16,0 0-12 0,0 0 15 16,-40 34-20-16,-12 0-13 15,-7-4 0-15,-20-3 13 16,-1-4-2-16,1-1-11 0,0-2-47 16,20-6 51-16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4.96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1045 0 308 0,'0'0'67'0,"-33"44"31"15,-26 4-25-15,-27 4 6 16,-19 11-44-16,-6 0 1 0,-1 3-21 15,0 1-25-15,7-1 22 16,6-3-26-16,14-4-3 16,6-7-139-16,20-15-72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5.14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1215 0 434 0,'-85'41'108'0,"-20"10"24"15,-20 9-7-15,-13 2-37 16,-7 5-26-16,7-1-43 0,7 1 1 16,13-4-23-16,19-8-9 15,27-7-168-15,13-15-123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5.33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1032 0 703 0,'-158'84'53'0,"7"-2"-4"0,0-5-30 15,7-3-25-15,19-7 6 16,13-12 7-16,27-7-46 0,19-18-134 16,26-12-55-16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5.52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1235 0 527 0,'-144'92'14'15,"-1"0"9"-15,-13 4 4 0,1 4-27 16,6-15-10-16,13-7 10 16,13-8 7-16,26-15-7 0,27-14-112 15,26-22-72-15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5.71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1500 0 632 0,'-178'114'49'0,"-13"0"34"0,-13 0-9 16,-14 0-28-16,21-15-39 15,26-10-13-15,26-19 16 0,40-16-5 16,26-20-82-16,39-20-33 16,40-14-20-16,0 0-1 0,79-62-27 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5.90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898 0 503 0,'-92'74'86'0,"-20"12"2"16,-14-1-5-16,-5 3-52 15,-1-6-25-15,20-15-6 0,13-11 19 16,27-12-4-16,19-14-83 16,53-30-2-16,0 0-36 0,33-15-20 15,39-30-55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08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1210 0 611 0,'-124'92'47'16,"-14"8"6"-16,-5 7 35 0,-2 4-29 15,-5 4-30-15,-1-5-17 16,14-10 0-16,20-22-8 0,38-23-9 15,20-14-35-15,59-41-31 16,0 0-32-16,0 0-54 0,72-48-16 16,25-30-8-16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25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1087 0 472 0,'-138'100'35'0,"-8"8"12"0,2-1 12 16,-8 9-21-16,8-9-10 16,11-15-23-16,28-17-11 0,33-16-6 15,19-18-54-15,53-41-18 16,0 0-2-16,0 0-5 0,66-52 1 16,26-18 6-1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41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1001 0 502 0,'-99'70'45'15,"-19"27"10"-15,-21 7-9 16,1 7-32-16,-6-10-12 0,11-8 18 16,28-12-7-16,26-21-29 15,27-19-66-15,52-41-1 0,0 0-57 16,39-12-30-16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24.93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52DAB250-DFE2-4065-9285-4CB0DC68EE8A}" emma:medium="tactile" emma:mode="ink">
          <msink:context xmlns:msink="http://schemas.microsoft.com/ink/2010/main" type="inkDrawing" rotatedBoundingBox="16168,15878 16711,15737 16724,15785 16180,15926" semanticType="callout" shapeName="Other">
            <msink:sourceLink direction="with" ref="{5B6E4F47-7357-4069-82CE-2CC5CE30DE5F}"/>
          </msink:context>
        </emma:interpretation>
      </emma:emma>
    </inkml:annotationXML>
    <inkml:trace contextRef="#ctx0" brushRef="#br0">0 133 2484 0,'53'15'33'0,"19"-19"-25"16,14-10 10-16,-1-12-11 15,1-4-137-15,-1-3-304 0,-6-8-249 16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57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664 0 487 0,'-92'63'23'15,"-7"7"14"-15,-12 4-1 16,-1-4-17-16,13-3-10 0,14-16-9 15,19-6-7-15,66-45-52 16,0 0 9-16,0 0-63 0,0 0-73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75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1184 0 521 0,'-145'105'44'0,"-12"9"-20"16,-1 2-6-16,-14-5-27 16,7-15 9-16,14-10-9 15,32-23 14-15,27-11-2 0,33-18-19 16,59-34-23-16,0 0-57 16,66-41-31-16,33-23-2 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6.90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960 0 400 0,'-105'81'56'0,"-14"8"-29"16,-12 7-9-16,0-4-9 0,-1-3 5 16,7-15-14-16,33-23 2 15,20-10-24-15,19-15-80 0,53-26-69 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7.10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1039 0 434 0,'-145'111'11'0,"-19"12"14"16,0 2 2-16,5-6-32 0,15-16 1 15,25-17 11-15,34-19 13 16,26-19-27-16,59-48-5 16,0 0-36-16,33-15-27 15,39-33 3-15,20-22-16 0,13-27-4 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07.50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993 800 541 0,'0'0'76'0,"-79"59"-18"15,-26 26-11-15,-20 23 7 16,-14 11-20-16,-6 2-39 0,14-5 15 16,13-13 5-16,39-17-3 15,26-15-23-15,34-20 16 0,19-51 7 16,52 19-38-16,34-34-38 16,19-26 9-16,6-21-41 15,8-24-4-15,6-22-29 0,-6-21 30 16,6-16 7-16,-14-11 47 15,-5-3 22-15,-14 3 69 0,-20 23 132 16,-33 33 55-16,-12 29-135 16,-27 71-57-16,0 0-8 0,-99 11-6 15,-19 38 9-15,-14 21-19 16,1 0 6-16,13 1-10 0,18-5-5 16,28-13-2-16,72-53 2 15,0 0-8-15,0 0 0 16,0 0-38-16,0 0-15 15,85-22-4-15,8-24 43 0,-7-20-26 16,-8-27 4-16,1-10 23 16,-6-16-7-16,-14 8 15 0,-20 21 128 15,-13 20-62-15,-19 26-34 16,-7 44 4-16,0 0-31 0,-72 40-47 16,-1 19-97-16,8 13-111 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19.3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41 1421 0,'0'0'37'16,"0"0"-40"-16,0 0-10 0,72-11 31 16,-6 0-166-16,-14-8-200 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19.2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4819 2359 1743 0,'0'0'270'15,"32"23"-23"-15,-32-23-114 0,0 0-80 16,33 14-9-16,-33-14-103 16,46 11-325-16,-6-7-303 0</inkml:trace>
  <inkml:trace contextRef="#ctx0" brushRef="#br0" timeOffset="387">4713 759 1058 0,'20'-34'79'0,"-20"34"59"0,0 0 6 16,46-22-80-16,-46 22-37 16,40-4-3-16,-40 4-16 15,0 0-251-15,0 0-190 0</inkml:trace>
  <inkml:trace contextRef="#ctx0" brushRef="#br0" timeOffset="1163">2932 1172 817 0,'0'0'167'15,"0"0"90"-15,0 0 8 0,13 52-67 16,-13-8 21-16,0-44-66 16,-7 56-67-16,7-8 7 0,0-48-53 15,-13 52-15-15,13-52 18 16,-20 44-32-16,20-44 3 16,0 0-14-16,-46 30 4 15,46-30-16-15,-46 11 23 0,46-11-80 16,0 0-32-16,0 0 34 15,-46-41 10-15,46 41-6 0,-19-55 36 16,19 55 11-16,-14-45 5 16,14 45 11-16,0 0-20 0,0 0 8 15,0 0 21-15,-46 0 32 16,7 8 31-16,0 6-38 16,-7 5 18-16,6-8-56 0,-12 4 36 15,6-4-32-15,-7-8 7 16,0-3-15-16,1-3 1 15,-7-5 29-15,6-6-19 0,7-1 13 16,0-7-31-16,46 22 36 16,-59-41-7-16,59 41-23 0,-53-44 26 15,53 44-41-15,0 0 20 16,0 0-187-16,0 0-167 0,0 0-179 16</inkml:trace>
  <inkml:trace contextRef="#ctx0" brushRef="#br0" timeOffset="1412">2669 1875 2035 0,'-46'0'332'0,"46"0"-35"0,0 0-75 16,0 0-106-16,-20-37-41 15,20 37-53-15,0 0-8 16,66-25-11-16,-1 16-13 0,1 18-17 16,-7 5-116-16,-13 1-82 15,-6 4-97-15,-40-19-21 16,0 0-51-16,0 44-78 0,0-44 44 16</inkml:trace>
  <inkml:trace contextRef="#ctx0" brushRef="#br0" timeOffset="1547">2051 2234 944 0,'0'0'171'0,"0"0"-16"16,0 0-91-16,53 29-49 16,-1-18-65-16,-6-11-258 15</inkml:trace>
  <inkml:trace contextRef="#ctx0" brushRef="#br0" timeOffset="-209">5364 1268 774 0,'0'0'66'16,"0"0"31"-16,0 0 133 0,0 0-24 15,0 45-88-15,0-5-48 16,0 1 3-16,0 0-9 16,0-4-3-16,-7 0-6 0,7-37-23 15,-6 40-42-15,-7-10 32 16,13-30 8-16,0 0-34 0,-40 29-14 15,40-29 34-15,-52 11-2 16,6-14-27-16,46 3 13 0,-40-22-54 16,40 22-30-16,-39-41 19 15,39 41 49-15,-20-44 5 0,20 44 18 16,-13-37-29-16,13 37 22 16,0 0-11-16,0 0 2 0,0 0 20 15,0 0-2-15,0 0 16 16,0 0 7-16,-26 37 45 15,-1 0 36-15,8-8 3 0,-21 1-32 16,1-4-12-16,-14-8-34 16,-26 4-31-16,7-11-2 0,-13-3 14 15,12-5-19-15,-12-6-12 16,13-8 35-16,6-4-15 16,13-4-5-16,14-7 13 0,0-3 2 15,39 29-13-15,-33-30-5 16,33 30 17-16,0 0-17 0,-40-11 16 15,40 11 46-15,0 0 24 16,-39 37-13-16,6 4-14 16,-6 3 3-16,-8-3-29 0,14-1-31 15,-20 1 11-15,14-3-4 16,-7-5-120-16,-7-3-254 0,7-4-227 16,7-8-97-16</inkml:trace>
  <inkml:trace contextRef="#ctx0" brushRef="#br0" timeOffset="584">3766 1172 1636 0,'0'0'244'0,"0"0"27"16,0 0-78-16,0 0-99 0,72-3-49 15,7 3-35-15,13-4-29 16,-12 4-299-16,-1-4-312 0,-13 4-91 15</inkml:trace>
  <inkml:trace contextRef="#ctx0" brushRef="#br0" timeOffset="3302">1933 1305 705 0,'0'0'211'16,"0"0"23"-16,0 0-11 0,0 0-3 15,0 0-32-15,0 0-70 16,0 0-22-16,0 0 4 16,0 0-6-16,0 0-53 15,13-48 12-15,-13 48-36 0,0-51 11 16,6 3-36-16,1 0 17 16,-7-8-9-16,7-7 0 0,6-3 10 15,-7 10-5-15,1 5 88 16,-7 51-43-16,0-52 0 0,0 52-25 15,0 0 8-15,0 0-19 16,0 0-14-16,0 0 9 16,0 0-24-16,0 0 17 0,0 0-2 15,0 0 10-15,-7 63 6 16,1-8-10-16,6 1 7 16,0 3 17-16,6 0 34 0,1 0-37 15,-7-7-2-15,0-1-19 16,0-6 5-16,-7-8-11 0,7-37 14 15,-19 40-14-15,19-40-4 16,-40 34 13-16,1-16-23 16,-7-11 27-16,6-7-30 0,-6-7 28 15,7-11-62-15,39 18-38 16,-46-37 1-16,46 37 18 0,-40-56 47 16,40 56-12-16,-26-51 35 15,26 51-9-15,0 0 5 0,0 0 7 16,0 0-6-16,0 0 14 15,0 0-7-15,0 0 18 16,0 0 7-16,7 55-6 0,-1-18-17 16,-6-37 15-16,-6 44-4 15,6-44 0-15,0 0-13 16,-40 37-1-16,40-37 0 0,-39 22-3 16,39-22 3-16,-40 0-6 15,40 0 9-15,0 0 0 0,0 0-27 16,-19-59-2-16,6 7-15 15,13 8 26-15,0 44 3 0,6-40 9 16,-6 40-14-16,0 0 14 16,0 0-20-16,0 0 20 0,0 0 10 15,0 0-16 1,0 0 33-16,0 0-16 0,-33 51 14 16,33-51-12-16,-33 45 0 15,33-45-5-15,0 0-8 0,-52 37-7 16,52-37 1-16,0 0 17 15,0 0-11-15,0 0 15 0,0 0-8 16,0 0-7-16,0 0-3 16,-34-52 3-16,21 7 2 0,13 45-14 15,-7-48 12-15,7 48-7 16,0 0 7-16,0 0-16 0,0 0 25 16,0 0-5-16,0 0 11 15,0 0 2-15,-26 48 0 16,26-48 25-16,-46 56-27 15,46-56 12-15,-53 52-24 0,53-52 9 16,-46 33-8-16,46-33-1 16,-46 15-7-16,46-15-2 0,-46-4 20 15,46 4-14-15,0 0 4 16,-52-55-63-16,26-5 21 0,6-6 1 16,13-15-11-16,7-12 15 15,7-7 2-15,-1 12 31 16,1 18-23-16,0 18 32 0,-7 52-28 15,0 0 34-15,0 0 15 16,0 0 9-16,0 0-4 16,13 81-20-16,-7 0-1 0,1 1 27 15,-7-5-3-15,0 1 4 16,-7-4-22-16,-6-8 22 0,-7-7-19 16,-12 1 20-16,-1-9-40 15,-13-6 19-15,-7-8-11 16,1-4-11-16,6-11 7 0,-7-4-10 15,53-18 5-15,-59 8-5 16,59-8 9-16,-59-11-10 0,59 11-32 16,-46-37-5-16,46 37 16 15,-27-52 20-15,27 52-18 16,-13-52 29-16,13 52-27 0,0 0 21 16,0 0 0-16,0 0 0 15,0 0 3-15,0 0-23 16,0 0 30-16,53 59-10 0,-27-7-3 15,-19 0-3-15,-7-4 12 16,-20 0-1-16,-6 4-5 0,-7-3 0 16,-13-5-11-16,-7-7 23 15,-6-7-12-15,13-12 10 0,0-11 1 16,7-14-20-16,39 7 31 16,-33-41-18-16,13-14 6 15,27-13-14-15,6-5 4 16,13-12-36-16,7-11-46 0,6-8-38 15,7 8 73-15,0 11 15 16,0 15 20-16,-6 18 19 0,-40 52-24 16,0 0 6-16,59-15 7 15,-59 15-4-15,0 0 8 0,7 56-13 16,-27 3 31-16,-20-7-18 16,-12-4 18-16,-1-4-18 0,-6-11 67 15,7-7-2-15,6-15 11 16,46-11 7-16,-53-4 29 15,53 4-52-15,0 0-12 16,-46-62-3-16,26-1-39 0,14-11 17 16,12-11-26-16,14-15 10 15,-7 0-7-15,7 1 6 0,6 6-25 16,-6 12-23-16,0 11-125 16,-1 13-206-16,1 13-323 0,-20 44-126 15</inkml:trace>
  <inkml:trace contextRef="#ctx0" brushRef="#br0" timeOffset="3574">3779 0 1434 0,'0'0'63'16,"0"0"133"-16,7 37 118 0,-33 7-39 15,-20 8-62-15,-33 7-95 16,-20 0-38-16,-19 1-32 16,-20 2-25-16,-7-6-27 0,-12-1 14 15,-1-3-118-15,0 3-237 16,7-6-311-16,6-4-111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27.9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63 2282 0,'0'0'190'0,"40"22"-4"16,25-18-93-16,8-8-52 0,6-7-14 15,6-4-43-15,-6 0-111 16,0-3-299-16,-14-8-287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28.1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 41 2934 0,'-33'-41'101'16,"33"41"-28"-16,0 0-31 16,0 0-23-16,0 0-19 0,0 0-188 15,0 0-370-15,0 0-447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29.1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 0 470 0,'0'0'118'0,"0"0"-12"16,0 0 13-16,0 0-17 0,0 0-12 16,0 0 27-16,0 0 6 15,0 0-30-15,0 0-47 16,0 0 13-16,-8 34-45 16,8-34-22-16,0 33 18 0,0-33-20 15,0 33-125-15,0-7-148 16,0-26-93-16</inkml:trace>
  <inkml:trace contextRef="#ctx0" brushRef="#br0" timeOffset="627">0 296 373 0,'0'0'130'0,"0"33"10"16,0-33 7-16,0 34 15 15,0-34 9-15,0 33-56 0,0-33 21 16,7 40-44-16,-7-10-38 16,0-30-13-16,8 33-18 0,-8-33-16 15,6 37-13-15,-6-37-16 16,0 0-83-16,8 33-74 0,-8-33-19 16,6 23-6-16,-6-23 38 15,0 0 36-15,7 22 52 0,-7-22 26 16,0 0 39-16,0 0 5 15,0 0-6-15,7 26 14 16,-7-26-9-16,0 0 9 16,7 25 16-16,-7-25 29 0,0 0 4 15,8 23-26-15,-8-23-1 16,0 0-13-16,6 29-2 0,-6-29-10 16,0 0 9-16,8 26-9 15,-8-26-7-15,13 22 24 0,-13-22-17 16,0 0-1-16,7 26 16 15,-7-26-24-15,0 0 20 0,0 22-1 16,0-22-19-16,0 0 1 16,0 0-55-16,15 26-7 0,-15-26-4 15,6 22 17-15,-6-22 35 16,14 26-2-16,-14-26 16 16,0 0 1-16,0 26 30 0,0-26 47 15,0 0 50-15,0 0 28 16,-14 33-6-16,14-33 27 0,0 0-49 15,0 0-13-15,0 0 7 16,-14 30-10-16,14-30-1 0,0 0 4 16,0 0-25-16,0 0 41 15,0 0-37-15,0 0-21 0,-21 29-15 16,21-29-47-16,0 0 4 16,-6 34 5-16,6-34-9 15,0 0-16-15,0 29-89 0,0-29-256 16,0 26-176-16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23.29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976BDEF4-7334-4335-AC91-1EFBB986911D}" emma:medium="tactile" emma:mode="ink">
          <msink:context xmlns:msink="http://schemas.microsoft.com/ink/2010/main" type="inkDrawing" rotatedBoundingBox="14891,13954 18493,14552 18304,15689 14703,15090" semanticType="callout" shapeName="Other">
            <msink:sourceLink direction="to" ref="{5B6E4F47-7357-4069-82CE-2CC5CE30DE5F}"/>
            <msink:sourceLink direction="from" ref="{A2F92B10-B31E-4BF2-9593-F9B40FA84108}"/>
          </msink:context>
        </emma:interpretation>
      </emma:emma>
    </inkml:annotationXML>
    <inkml:trace contextRef="#ctx0" brushRef="#br0">3739 857 1426 0,'0'0'168'0,"0"0"251"0,0 0 30 15,0 0-89-15,-20 37-100 16,1 4-77-16,-8 7-71 0,1 0-47 16,0 4-37-16,-7-1-8 0,-6-6-13 15,6-5-7-15,-13-6-169 16,6-5-168-16,40-29-264 0,-39 22-183 15</inkml:trace>
    <inkml:trace contextRef="#ctx0" brushRef="#br0" timeOffset="827">2826 728 1223 0,'0'0'346'0,"0"0"82"16,0 0-18-16,0 0-103 0,0 0-112 16,0 0-74-16,0 0-39 15,0 0-19-15,0 0-20 0,0 0-24 16,0 0-6-16,-46 19-13 15,0 10 0-15,-7 8 17 0,-6 11 41 16,0 11-18-16,0 0-8 0,0 4-14 16,-1 0-18-16,8-4 0 15,6-4 3-15,6-10-11 0,8-8-154 16,32-37-188-16,0 0-246 0,0 0-182 16</inkml:trace>
    <inkml:trace contextRef="#ctx0" brushRef="#br0" timeOffset="2183">0 1086 1546 0,'0'0'58'0,"7"-22"153"0,12-11 31 15,1-8-65-15,6-3-102 0,1-8-23 16,-1-7-34-16,7-7-7 15,6-8-11-15,1-15 5 0,-1-7-2 16,7-11-3-16,-7 4-8 0,1 6 78 16,-7 20 17-16,-7 18-39 15,-13 14-29-15,7 23-5 16,-20 22 49-16,20 19 23 0,-1 18-3 16,-12 22-23-16,-7 11-12 0,-7 15-9 15,1 0-10-15,-1 4-13 16,1-4 2-16,-1-8-13 0,7-7 5 15,0-7 3-15,0-7-10 0,7-12-3 16,-7-3 0-16,0-41-6 16,6 29-28-16,-6-29-158 0,0 0-193 15,0 0-295-15,0 0-98 0</inkml:trace>
    <inkml:trace contextRef="#ctx0" brushRef="#br0" timeOffset="2363">243 639 1590 0,'0'0'148'0,"-33"-3"82"0,33 3 94 15,0 0-3-15,0 0-99 16,27-19-92-16,19 4-53 0,19 1-31 16,14-1-31-16,13 4-11 0,0 0-13 15,13 0-243-15,-6 3-299 16,-1 1-263-16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27.5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1257 0 231 0,'0'0'67'16,"0"0"8"-16,0 0 15 0,0 0 10 15,0 0 23-15,0 0-19 16,0 0-34-16,0 0-13 0,0 0-16 15,0 0-41-15,0 0 13 16,0 0 8-16,0 0 16 0,-7 37 5 16,7-37-26-1,-6 48-10-15,-14-8-10 0,20-40 30 16,-26 41-7-16,26-41-29 16,-46 41-1-16,6-19 20 0,1-4-3 15,39-18 6-15,-53 8-31 16,14-8 19-16,39 0 0 0,0 0-61 15,0 0 24-15,-33-45 21 16,20 12 13-16,13 33 3 0,13-48 3 16,-13 48-12-16,7-41-4 15,-7 41 23-15,0 0 11 16,0 0-27-16,0 0 19 16,0 0 26-16,13 45 7 0,-26-1-21 15,13-7-8-15,-20 0-3 16,20-37 17-16,-33 44-19 0,33-44-21 15,-46 41 9-15,46-41 23 16,0 0-28-16,-39 26-3 0,39-26 22 16,0 0 7-16,0 0-10 15,0 0-11-15,0 0 18 16,-20-41-12-16,20 41 6 0,0 0-26 16,0 0-2-16,0 0 30 15,0 0-11-15,0 0 14 0,0 0 48 16,0 44-6-16,-13 12 67 15,6 7 7-15,-12 3 9 16,-1 1-10-16,-13-1-39 16,-6-7 11-16,-7-7-48 0,-7-11-19 15,-13-8-1-15,1-11 6 16,-8-11 43-16,1-7-16 0,6-15 10 16,7-8-17-16,13-10-28 15,0-8 5-15,13-15-31 0,7-14 6 16,13-8-12-16,13-8 4 15,13-3-1-15,7 0-21 0,6 15 11 16,13 7-65-16,7 15-165 16,20 12-310-16,6 13-201 0</inkml:trace>
  <inkml:trace contextRef="#ctx0" brushRef="#br0" timeOffset="186">1257 890 2223 0,'0'0'74'0,"0"0"-29"16,0 0-68-16,0 0-195 15,0 0-341-15,0 0-89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30.4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 44 498 0,'0'0'148'16,"0"0"-16"-16,0 0-5 15,0 0-30-15,0 0 1 0,0 0 102 16,0 0 72-16,0 0-57 15,-13 37-6-15,13-3-28 0,0 11-15 16,7-5-3-16,6 1-59 16,-6 3-36-16,-1 5-14 0,1-8 0 15,-7 3-19-15,0-7-20 0,0-4-13 16,0-2-2-16,-7-9 16 16,7-22-22-16,0 0 15 0,-6 26-1 15,6-26-19-15,0 0 11 16,0 0-8-16,0 0-105 15,0 0-117-15,0 0-179 0,0 0-102 16,0 0 44-16,0 0-20 0</inkml:trace>
  <inkml:trace contextRef="#ctx0" brushRef="#br0" timeOffset="724">372 0 812 0,'0'0'150'16,"0"0"-25"-16,0 0-17 15,0 0-57-15,0 0-24 0,0 0 44 16,0 0 84-16,0 40 1 0,7 5-31 15,-1-4 32 1,1 4-24-16,-1-1-25 0,8 0-34 16,-1 2-26-16,0-6-8 0,0 5 12 15,0-8-40-15,-6 0 1 16,6-12-8-16,-13-25 10 0,0 35 21 16,0-9-11-16,0-26-21 0,-33 25 16 15,0-10-23-15,-6-7 8 16,-2-5 4-16,-5-3-5 0,7-3-8 15,5-5 10-15,34 8 8 16,-39-29 16-16,6-5-13 0,13 0-8 16,7 5-1-16,6-1-12 0,14-3 9 15,0 3 4-15,6-3-4 16,6 3-5-16,8 0-8 16,6 0 8-16,0 1 3 0,-33 29-9 15,46-34-74-15,-46 34-162 16,0 0-190-16,46-25-139 0,-46 25 16 15</inkml:trace>
  <inkml:trace contextRef="#ctx0" brushRef="#br0" timeOffset="1086">703 274 895 0,'0'0'224'0,"0"0"35"15,0 0-26-15,19 42-50 0,-19-42-87 16,0 0-13-16,0 0-21 16,0 0-33-16,20 37-6 0,-20-37 21 15,0 0 29-15,0 0 22 0,0 0 47 16,0 0 14-16,0 0-42 15,0 0-53-15,0 0-37 16,0 0-3-16,0 0-3 0,7-37 31 16,-7 37 25-16,0 0-14 0,0 0-17 15,0 0-31-15,0 0-5 16,0 0-13-16,-33-8 10 0,-7 12-4 16,0 7 0-16,7 0-18 15,33-11-220-15,0 0-300 0,-33 26-277 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36.9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2471 0 1273 0,'0'0'121'16,"0"0"113"-16,0 0 80 0,0 0-3 16,-7 59-92-16,7 4-37 15,13 7-55-15,7 4-45 16,13 0-30-16,0 3-24 15,6-7-18-15,7 1 5 0,-13-9-15 16,0-10-112-16,-7-8-172 16,-26-44-178-16,20 45-90 15,-20-45-27-15</inkml:trace>
  <inkml:trace contextRef="#ctx0" brushRef="#br0" timeOffset="369">3167 96 1156 0,'0'0'79'0,"0"0"233"0,0 0 26 16,46-11-108-16,-46 11-46 16,46 37-51-16,-13 7-12 15,-7 4-49-15,1 4-4 0,-1-4-47 16,-6 0 10-16,-14-4-24 15,1-3 17-15,-7-41-2 0,-13 44-3 16,13-44-22-16,-46 44 18 16,0-18-28-16,0-7 23 0,-7-16-10 15,7-6 16-15,7-5 15 16,39 8 4-16,-46-40-9 16,19-1-16-16,8 0-2 0,5-7 12 15,14 8-7-15,0-1 9 16,0 41-17-16,20-48 6 15,-20 48-24-15,26-40 21 16,-26 40-42-16,0 0-140 0,0 0-219 16,53-19-238-16,-14 12-74 15</inkml:trace>
  <inkml:trace contextRef="#ctx0" brushRef="#br0" timeOffset="569">3759 447 1609 0,'0'0'462'0,"0"0"-51"15,39 37-85-15,-39-37-84 16,0 0-72-16,46 37-70 0,-46-37-53 16,39 29-15-16,-6-10-35 15,-33-19-77-15,0 0-233 0,0 0-267 16,0 0-331-16</inkml:trace>
  <inkml:trace contextRef="#ctx0" brushRef="#br0" timeOffset="1004">1787 687 1141 0,'0'0'213'16,"46"18"78"-16,-46-18-29 16,0 0-49-16,0 0-40 15,0 0-22-15,0 0-34 16,0 0-56-16,0 0-15 0,-46 23-26 15,7-12 7-15,39-11 25 16,-46 0-9-16,46 0-14 0,0 0-7 16,0 0-28-16,0-37-8 15,33-4-32-15,-1 0 19 16,21 4 1-16,-7 8 18 0,7 3-3 16,-14 11 3-16,-39 15 10 15,46 0 3-15,-46 0 8 0,0 0-3 16,26 48 35-16,-26 4-22 15,-13 3 14-15,-13 5-21 16,-14 2-1-16,-19 5-19 16,-6 3-18-16,-14-7-184 0,0-4-267 15,-13-7-265-15</inkml:trace>
  <inkml:trace contextRef="#ctx0" brushRef="#br0" timeOffset="1504">315 29 845 0,'0'0'114'0,"0"0"144"16,0 0-56-16,0 0-68 16,0 0-64-16,0 0 164 0,0 0-61 15,0 0-26-15,-6 48-47 16,-14-11-28-16,20-37-6 16,-39 48-34-16,-1-14-19 15,1-12 17-15,-1-7-34 0,1-4 20 16,39-11-20-16,-46 0 20 15,46 0-8-15,0 0-12 16,0 0 22-16,-33-45-23 0,33 45 5 16,-20-51 0-16,20 51 18 15,7-48-10-15,-7 48 0 0,0 0 8 16,0 0 27-16,0 0 32 16,0 0-20-16,39 33 46 15,-6 15 6-15,-7 11 12 0,1 7-26 16,-8 5-49-1,8-1-15-15,-8-4-29 0,1-7 19 16,-7-7-10-16,7-11-72 16,0-12-176-16,-20-29-201 0,0 0-279 15,19 34-106-15</inkml:trace>
  <inkml:trace contextRef="#ctx0" brushRef="#br0" timeOffset="1738">552 510 1870 0,'0'0'203'16,"0"0"49"-16,39-11-35 16,-39 11-39-16,0 0-37 0,40 3-69 15,-40-3-20-15,46 15-26 16,-46-15-19-16,39 18-5 0,-39-18-93 15,46 15-200-15,-46-15-135 16,0 0-119-16,0 0-9 16,33 11 91-16</inkml:trace>
  <inkml:trace contextRef="#ctx0" brushRef="#br0" timeOffset="1937">828 550 1425 0,'0'0'182'0,"0"0"48"15,0 0-43-15,33-26 9 0,-33 26 32 16,0 0-61-16,0 0-41 16,39 4-34-16,-39-4-50 15,39 11-16-15,-39-11 6 0,40 15-19 16,-40-15-24-16,39 22 20 16,-39-22-9-16,0 0-92 0,0 0-181 15,0 0-280-15,0 0-186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32.8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 0 519 0,'0'0'156'0,"0"0"18"0,0 0 27 15,0 0-30-15,0 0-71 16,0 0-27-16,20 41-44 0,-20-41-1 16,7 48-17-16,-7-8-39 15,6 1 23-15,-6 3-17 16,0-3-40-16,-6 3-88 15,-1 4-13-15,7-3-18 0,-6-5 26 16,-1 1 10-16,0-4 44 16,7-4 43-16,0-33 24 0,0 37 12 15,0-37 22-15,0 30-5 16,0-30 2-16,0 0 3 0,0 0 5 16,7 33 20-16,-7-33 55 15,0 0 42-15,0 0-38 16,7 33 34-16,-7-33-18 0,0 0 26 15,0 0-55-15,0 0-4 16,0 41-37-16,0-41-4 16,0 0-37-16,6 40 26 0,1-10 5 15,-7-30-36-15,6 37 12 16,1-4-9-16,-7-33-25 0,14 41-77 16,-7-4-32-16,-1-8 18 15,-6 5 30-15,0-34 42 0,0 37 7 16,0-4 30-16,0-33 16 15,7 33 7-15,-7-33 1 16,0 30-11-16,0-30 2 0,0 0 5 16,0 29-9-16,0-29 14 15,0 0 47-15,0 33 11 16,0-33 93-16,0 37 21 0,0-37 39 16,0 41-21-16,-7-8-54 15,7-33-51-15,-6 41-29 0,-1-12-4 16,7-29-55-16,-8 34-17 15,8-34 34-15,0 33-15 0,0-33 32 16,0 0-68-16,0 33 43 16,0-33-11-16,0 0-12 0,0 0-81 15,0 0-72-15,0 0-48 16,0 0-16-16,0 0 28 16,0 0 12-16,8 30 27 15,-8-30 36-15,0 0 34 0,0 0 44 16,0 0 25-16,13 33 23 15,-13-33 0-15,0 0 0 0,0 0 18 16,0 0 60-16,0 0 43 16,0 0 32-16,0 0 26 0,0 0-1 15,0 0-30-15,0 0 3 16,0 0-47-16,0 0-20 0,0 0-67 16,0 0-17-16,0 0-21 15,0 0-161-15,0 0-179 0</inkml:trace>
  <inkml:trace contextRef="#ctx0" brushRef="#br0" timeOffset="1353">202 1914 366 0,'0'0'38'0,"0"0"58"0,0 0 9 16,0 0-17-16,0 0-15 16,19 37 4-16,-19-37-4 15,0 0 8-15,0 44-9 0,0-44-19 16,0 0-9-16,0 0 16 15,0 0 24-15,-33 37 17 0,33-37-5 16,0 0 52-16,0 0-8 16,0 0 1-16,0 0-52 15,0 0-38-15,0 0-4 0,0 0-43 16,0 0 0-16,0 0 25 16,0 0 0-16,-26-26-17 15,26 26-12-15,0 0 9 0,0 0 32 16,-13 26-13-16,5 11-11 15,8 4-17-15,0-1 20 0,8 8-5 16,-8-3-8-16,7-5-22 16,-7 1 28-16,6-8-13 0,1-3-18 15,-7-30 2-15,6 33-140 16,-6-33-192-16,0 0-124 16,0 0-39-16</inkml:trace>
  <inkml:trace contextRef="#ctx0" brushRef="#br0" timeOffset="1733">414 2320 758 0,'0'0'123'0,"0"0"-21"15,0 0-23-15,0 0-46 0,0 0-16 16,0 0 0 0,0 0-9-16,0 0 14 0,0 0 34 15,0 0 0-15,0 0 20 16,34 30-1-16,-34-30 17 0,0 0-11 16,0 0-41-16,0 0-25 15,39-19-4-15,-39 19 20 0,0 0 55 16,0 0 27-16,20-37-22 15,-20 37-42-15,0 0-49 0,0 0 19 16,0 0-19-16,0 0-3 16,0 0-4-16,0 0 7 0,0 0-13 15,0 0 28-15,-26 30 1 16,26-30-34-16,0 0-203 16,0 0-204-16,0 0-90 15</inkml:trace>
  <inkml:trace contextRef="#ctx0" brushRef="#br0" timeOffset="2096">720 2280 684 0,'0'0'85'0,"0"0"43"15,0 0-15-15,0 0-42 16,33 37 28-16,-33-37 0 16,0 0-27-16,0 0-37 0,39 40-3 15,-39-40 24-15,0 0 2 16,0 0 13-16,0 0 24 0,0 0 46 16,0 0-87-16,0 0-36 15,41-18 9-15,-41 18 18 0,0 0 40 16,0 0 50-16,20-33 1 15,-20 33-20-15,0 0-65 16,0 0-42-16,0 0 11 0,0 0-15 16,0 0-5-16,-33 0-15 15,33 0 12-15,0 0-167 0,0 0-152 16,0 0-163-16,0 0-112 16</inkml:trace>
  <inkml:trace contextRef="#ctx0" brushRef="#br0" timeOffset="3201">361 1729 644 0,'0'0'139'0,"0"0"11"16,0 0-20-16,0 0-10 15,0 0-6-15,0 0-20 0,0 0 2 16,0 0-31-16,0 0-4 16,0 0-14-16,0 0-47 0,0 0 0 15,0 0 16-15,0 0-16 16,0 0 32-16,0 0 8 15,-26 44 11-15,26-44 14 16,-21 45-16-16,21-45 47 0,-13 40-43 16,13-40-37-16,-20 41 22 15,20-41-20-15,0 0 5 0,-26 41 4 16,26-41-7-16,0 0-33 16,0 0 28-16,-47 29-2 0,47-29-2 15,-46 11-14-15,46-11-5 16,-34 0 8-16,34 0 27 0,-33 0 42 15,33 0-8-15,0 0 2 16,0 0-13-16,0 0-15 16,0 0-2-16,0 0-10 15,0 0-13-15,0 0-10 0,-26-29 22 16,26 29 35-16,0 0-3 16,0 0-11-16,0 0-9 0,0 0-8 15,0 0-2-15,0 0-10 16,0 0-1-16,0 0 3 0,0 0-13 15,0 0-17-15,0 0 23 16,0 0 2-16,0 0-11 0,0 0 0 16,0 0 6-16,0 0-2 15,0 0-9-15,0 0-3 0,0 0 17 16,0 0 7-16,0 0-1 16,0 0-15-16,0 0 15 0,0 0 4 15,0 33-4-15,0-33-4 16,7 44 4-16,6-7 15 15,-13-37 8-15,13 41-9 16,0-11-22-16,-13-30 5 0,13 37 2 16,-13-37-9-16,13 33-5 15,-13-33-4-15,15 29 8 0,-15-29 1 16,0 0 0-16,6 34-15 16,1-9 10-16,-7-25 0 0,0 23 6 15,0-23-13-15,6 22 7 16,-6-22 4-16,0 0 0 0,7 22-12 15,-7-22 8-15,0 0 6 16,0 26-1-16,0-26-5 16,0 0-7-16,6 26-1 0,-6-26 8 15,0 26 7-15,0-26-4 16,0 0-7-16,0 22 12 0,0-22-8 16,7 26 16-16,-7-26-16 15,0 25 15-15,0-25 4 0,0 26-6 16,0-26-13-16,0 0-9 15,0 22 0-15,0-22 9 0,0 0-7 16,0 0 10-16,0 0 1 16,0 0-95-16,0 0-179 0,0 0-245 15,0 0-362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3:40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1748 480 526 0,'0'0'119'0,"0"0"14"15,0 0 26-15,0 0 79 0,59 4 41 16,-59-4-56-16,66 33-68 15,-20 0-66-15,-46-33 32 16,46 41-13-16,-46-41-20 16,0 0-2-16,26 51-3 0,-26-51-33 15,0 45 6-15,0-45-34 16,0 0 7-16,-52 40-36 16,52-40 20-16,0 0 1 0,-46 23-6 15,46-23-13-15,0 0 9 16,0 0-40-16,0 0-59 0,-20-56-55 15,20 1-17-15,13-1 75 16,-13 56 29-16,26-59 54 0,-26 59 20 16,0 0-35-1,0 0 3-15,0 0 58 0,0 0-37 16,-59-7 38-16,0 22 16 16,7 10-25-16,-1 9 5 0,53-34 3 15,-53 48-25-15,21-8 27 16,32-40 8-16,-27 37-11 15,27-37-13-15,7 37 16 0,-7-37-16 16,33 33-23-16,6-10-5 16,1-1 18-16,-40-22 1 0,46 22-29 15,-46-22 15-15,0 0 31 16,0 0-21-16,0 0 3 0,-33 37 3 16,-13-15-3-1,-27-11-23-15,-5-3-7 0,-14-12 24 16,-7-7-27-16,-6-4 3 15,0-11 21-15,0-7-19 0,13 0-12 16,6-8 18-16,14 0 9 16,19 8-18-16,53 33-13 15,-46-33 37-15,46 33-27 0,0 0-5 16,0 0 50-16,0 0-16 16,0 0 4-16,0 0 18 0,0 0 1 15,0 0-7-15,0 0-8 16,27 48 34-16,-21-11-5 15,-6-37-36-15,-13 40 9 16,13-40-5-16,-39 41 1 0,39-41-26 16,-46 30-3-16,46-30 30 15,-46 18-3-15,46-18-16 0,0 0-36 16,0 0-2-16,0 0-37 16,-27-44-12-16,14-1 56 15,13 45 3-15,7-51 32 0,-7 51 5 16,0 0-13-16,13-45 1 15,-13 45-15-15,0 0 43 0,0 0 18 16,0 0-15-16,0 0 34 16,0 0 0-16,0 41-25 15,0-41 3-15,-26 52 0 0,6-19-19 16,20-33-24-16,-40 41 21 16,40-41 1-16,-52 22-23 15,52-22 8-15,-40 11 2 0,40-11-18 16,0 0-14-16,0 0-12 15,-32-52-27-15,18-3-6 16,14 3 26-16,7 11 49 0,-7 41-19 16,0 0 0-16,13-44 23 15,-13 44 9-15,0 0 58 0,0 0 26 16,0 0-29-16,-39 55-41 16,-7 1-4-16,0-4 7 15,0-4-34-15,-7 0-7 16,14-8-9-16,39-40-212 0,-53 37-315 15,53-37-131-15</inkml:trace>
  <inkml:trace contextRef="#ctx0" brushRef="#br0" timeOffset="189">1308 51 2447 0,'92'-7'218'16,"-7"-4"-76"-16,1 3-64 0,-21-3-37 15,-5 4-41-15,-60 7-248 16,52-7-499-16</inkml:trace>
  <inkml:trace contextRef="#ctx0" brushRef="#br0" timeOffset="380">677 247 3059 0,'-39'0'60'15,"39"0"-21"-15,0 0-15 16,0 0-28-16,0 0-28 15,0 0-321-15,0 0-580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06.0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11 821 0,'0'0'94'16,"0"0"33"-16,0 0 15 16,0 0-66-16,0 0-33 15,0 0-14-15,0 0 188 0,0 0-44 16,19 38-1-16,-6 14-44 15,1 15 31-15,-1 19-24 0,-7 15-28 16,1 20-5-16,-7 17-56 16,6 16 7-16,-6 25 3 0,0 11 45 15,0 17-33-15,-6-1-5 16,-1 0-22-16,1 3 25 0,-1 0 30 16,1 2-19-16,-1-3-4 15,0 2-16-15,-6-4-30 16,7-7-14-16,-1-8 6 15,1-8-14-15,-1-11 10 0,0-11-6 16,1-3-9-16,6-9 10 16,-7-3 2-16,7-4-8 0,0 3 14 15,-6-10 1-15,-1-6-2 16,7-6 36-16,-13-8 7 0,13-9-35 16,-7-6 3-16,1-14-8 15,-1-7-20-15,1-4 6 0,-1-12 9 16,1-3-15-16,-1-4 28 15,-6-3 60-15,0-4-31 16,0-5-11-16,-1 2-24 16,14-46-15-16,-13 60-2 0,-6-12 10 15,19-48-15-15,-14 56 2 16,14-56 6-16,-13 52-11 0,13-52 8 16,0 0 1-16,-6 45-13 15,6-45-42-15,0 0-73 0,0 0-125 16,0 0-162-16,0 0-256 15,0 0-147-15,26-52 60 0</inkml:trace>
  <inkml:trace contextRef="#ctx0" brushRef="#br0" timeOffset="1376">0 4547 788 0,'0'0'109'0,"0"0"6"16,0 0-45-16,0 0-8 16,0 0-18-16,0 0-31 15,0 0 75-15,0 0 18 0,0 0 41 16,0 0-6-16,0 0-56 16,0 0 0-16,0 0 34 0,0 0-27 15,79 45-34-15,-7-19-45 16,1-15 25-16,5-3-34 0,8-5-4 15,-1-3 3-15,14 4 8 16,6 0-16-16,0-4 12 0,7 0-14 16,6 3-13-16,7 1 53 15,0-4-44-15,6 4 11 0,7 1-6 16,13-2 12 0,7 1-1-16,13 0 2 0,6-1-13 15,7 1-3-15,20 3 9 16,6-3 6-16,14 7-24 0,-7 0 18 15,-1 4 13-15,-5-8-26 16,-1 6 15-16,7-2 72 0,-7-4-54 16,0 0-9-16,1 1 3 15,7-5-22-15,-2 1 19 0,-12-4 3 16,-7 4-14-16,0-4-4 16,-13 0 7-16,-6 0 5 0,-1 0-8 15,-12 0-10 1,-14 4 17-16,-13-1 4 0,0-3-33 15,-13 4 35-15,-1-4-30 16,1-4 17-16,-6 4 7 0,-1 4-4 16,0-4-22-16,-19-4 27 15,-1 8-3-15,-6-4-11 0,-6 0-9 16,-14 0 24-16,-6 4-2 16,-7-4-10-16,-7 0-11 0,1 0 33 15,-14 0-15-15,-39 0-20 16,66 0 33-16,-7 3-13 0,-6-6-22 15,-1-1 25-15,1 4-7 16,6 0-5-16,-6-4 15 16,6 4-10-16,-7-3-6 15,1-1 18-15,0 4-19 0,-14 0-4 16,-39 0 26-16,59 0-11 16,-19 0-4-16,-40 0 6 0,52 4-24 15,-52-4 21-15,53 3 8 16,-53-3-11-16,46 4-7 0,-46-4 7 15,52 4 6-15,-6-4-18 16,-46 0 12-16,59 3 12 0,-13 1-7 16,-46-4-14-16,53 0 14 15,-53 0 5-15,0 0-7 16,0 0 71-16,0 0-16 16,0 0-50-16,0 0-61 0,0 0-32 15,-20-48-30-15,20 48-31 16,-65-53 24-16,-1 16 85 0,0-1-4 15,7 13 7-15,6-1 14 16,-6-1 41-16,13 5-33 0,46 22 80 16,-59-19-5-16,59 19 12 15,0 0-24-15,0 0-4 0,0 0-13 16,0 0-28-16,0 0 57 16,0 0 27-16,0 0 34 15,40 60-23-15,6-12-38 16,13-2-1-16,0-2-2 0,0-6-27 15,7-12-6-15,-7 0 7 16,-13 0-14-16,0-14-6 0,-46-12 66 16,39 14 18-16,-39-14-1 15,0 0 20-15,0 0-32 0,0 0-34 16,0 0-6-16,0 0-22 16,0 0-26-16,0 0 3 15,0 0 7-15,-39 38-35 0,-14-3-62 16,-6 1-111-16,-13 2-216 15,-14-4-354-15,-6-5-166 16</inkml:trace>
  <inkml:trace contextRef="#ctx0" brushRef="#br0" timeOffset="2612">1012 0 782 0,'0'0'189'0,"0"0"18"16,0 0-23-16,0 0-83 15,0 0-57-15,0 0-1 0,0 0-69 16,0 0 26-16,0 0 10 15,0 0-2-15,0 0 11 16,0 0-12-16,0 0 44 0,-26 41 105 16,-7 0-21-16,-6 4-51 15,-14-7-19-15,0 6 12 0,1-2-13 16,-7-5-30-16,6-7 6 16,14-4-10-16,39-26 7 15,-46 22-11-15,46-22 37 16,0 0 6-16,-40 15-9 0,40-15 58 15,0 0-37-15,0 0-30 16,0 0-24-16,0 0-18 0,0 0-9 16,0 0-12-16,0 0 21 15,0 0-23-15,0 0 20 0,0 0-19 16,0 0 13-16,0 0-10 16,-39 34 10-16,39-34 11 15,0 0-22-15,-40 26 19 16,40-26-8-16,0 0 8 0,0 0 1 15,0 0-9-15,0 0 0 16,0 0-17-16,0 0 19 16,0 0-12-16,0 0 20 0,0 0 22 15,0 0-16-15,40-37 15 16,-7-1-31-16,6 1 7 0,1-4-19 16,-8 11 24-16,1-3-18 15,0 6 16-15,0 5-24 0,-33 22 29 16,26-22-15-16,-26 22 33 15,0 0-26-15,0 0 20 16,0 0-12-16,0 0-7 16,0 0 9-16,0 0-17 0,0 0 0 15,0 0 37-15,0 0-7 16,0 0 4-16,27-35 4 0,-27 35-26 16,0 0-4-16,19-29 3 15,-19 29-5-15,0 0-11 16,0 0 5-16,0 0 7 0,0 0-11 15,0 0 0-15,0 0 15 16,0 0-16-16,0 0-2 0,0 0 13 16,0 0-9-16,0 0 3 15,0 0 12-15,40 29-2 16,-1 9 2-16,1 10 4 16,6 5-2-16,6 0-20 0,1 2 16 15,-1 2-10-15,14-4-10 16,-13-8-127-16,6 0-445 0,-7-8-544 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2.9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4341 307 0,'0'0'50'15,"0"0"27"-15,0 0 3 0,0 0 4 16,0 0 20-16,0 0-29 15,0 0-14-15,0 0-21 16,0 0-9-16,0 0 44 0,0 0 23 16,46 7-44-16,-46-7 19 15,59 4-2-15,-13-4-7 0,7 0 25 16,-1-7 13-16,1-1 7 16,-1 1-29-16,7-1-51 15,1 5 0-15,-1-5 25 16,-13-3 35-16,0 4-14 0,-46 7-19 15,59-11-16-15,-13 3-16 16,-46 8-12-16,59-14-15 0,-13-1 12 16,-46 15 6-16,53-22-13 15,-1 7 11-15,-6-4-23 0,0-3 23 16,0 7-20-16,7-3 16 16,-1-1 25-16,-12 1 16 15,6 3-6-15,-7 0-16 0,1 1-4 16,-1-1-3-16,0 0-3 15,-6-3 1-15,-33 18 1 16,53-23 2-16,-7 5-17 0,-7-4-13 16,1 3 47-16,-40 19 3 15,52-29 4-15,-19 3-15 16,0 7-15-16,0-6-19 0,0 2-2 16,0-2 15-16,-1-1-19 15,-32 26 22-15,40-41-6 0,-7 8-1 16,-7 0-15-16,7-1 5 15,0 5 22-15,-7-8-16 0,7 0 4 16,0-4 9-16,6-3-9 16,-6 3 10-16,0-3 23 0,-7 0-36 15,7-1 19-15,0 5-17 16,0-8-12-16,-7 3 16 16,0 8-2-16,7-7-7 15,-7 3 3-15,1-3 5 0,-8 0-8 16,8 3 4-16,-8 4 8 15,-19 37 44-15,20-48-18 0,0 7 0 16,-7 4-16-16,0 4-22 16,0 0 3-16,-13 33 7 15,13-48-21-15,-6 4 8 0,6 3 13 16,-13 41-19-16,13-44 15 16,-6 3 5-16,-7 41-23 0,13-44 18 15,-7 7 1-15,-6 37-16 16,14-41-3-16,-8 0 24 15,-6 41-19-15,7-44 12 0,-1 7 2 16,-6 37-7-16,13-52-10 16,-6 12 20-16,6 7-17 15,-6-4 7-15,-7 0 6 0,6 7-11 16,7-3 5-16,-6 3-6 16,0 1 6-16,-7 3 4 0,6-4-12 15,7 4 8-15,-13 26 5 16,7-40-5-16,-1 10-7 0,1 1 7 15,-7 29 8-15,13-34-4 16,-13 1-4-16,7 4-9 16,6-1 9-16,-7 0 0 0,8-3-13 15,-1 0 13-15,-7 3 0 16,7-3-11-16,-6 0 11 16,6 3-5-16,-6 1 5 0,-7 29-4 15,13-37 4-15,-7 4 4 16,-6 33-11-16,14-37 7 0,-1 7-7 15,-13 30 14-15,13-37-11 16,-7 8 4-16,-6 29-7 0,14-34 4 16,-1 5-2-16,-13 29 5 15,0 0-4-15,13-41 4 0,-13 41 3 16,20-37-6-16,-20 37-4 16,13-37-3-16,-13 37 4 15,0 0 6-15,0 0-9 0,19-37-1 16,-19 37 5-16,0 0 0 15,27-37 9-15,-27 37-4 16,19-37 0-16,-19 37-4 0,27-40 0 16,-27 40-7-16,26-37-4 15,-26 37 19-15,20-37-1 0,-20 37 3 16,0 0-6-16,26-41 0 16,-26 41 4-16,0 0 7 0,20-37-18 15,-20 37 0-15,26-37-6 16,-26 37 5-16,0 0-8 15,33-44 8-15,-33 44-6 0,39-44 3 16,-39 44 1-16,40-45 4 16,-40 45-17-16,46-51-4 0,-46 51 17 15,39-41-4-15,-39 41 7 16,0 0 13-16,40-44-16 16,-40 44-28-16,0 0 10 0,46-45-4 15,-46 45 24-15,32-37-39 16,-32 37-6-16,40-40 18 0,-40 40 10 15,39-37-2-15,-39 37 19 16,40-33 2-16,-40 33 10 16,33-26 0-16,-33 26-12 0,39-19-3 15,-39 19-5-15,46-18 10 16,-46 18 6-16,39-15 0 0,-39 15-14 16,46-15 14-16,-46 15 8 15,40-11 3-15,-40 11-17 0,46-4-17 16,-46 4 11-16,46-3-7 15,-46 3 5-15,46 0 11 0,-46 0-13 16,39 3 23-16,-39-3-7 16,46 4 0-16,-46-4-3 15,40 15-3-15,-40-15-8 16,46 11 14-16,-13 4-16 0,-33-15 8 16,46 11 19-16,-46-11-17 15,46 15 15-15,-7-1 6 0,-39-14-15 16,46 23 0-16,-7-5-12 15,-39-18 9-15,46 22-5 0,-6-7 11 16,-40-15-3-16,52 18 14 16,-12 5-2-16,-40-23-12 0,46 33-13 15,-7 0 13-15,-39-33-17 16,53 37 8-16,-14-4 9 0,-39-33-5 16,40 37 11-1,-40-37-6-15,39 48-7 0,-39-48 20 16,40 41-5-16,-40-41 0 15,39 44-2-15,-39-44-1 0,39 45-5 16,-39-45-9-16,33 44 9 16,-33-44-16-16,46 48 9 0,-13-7 1 15,-33-41 6-15,33 51 9 16,-7-14 6-16,-26-37-6 0,33 48-9 16,-13-14-10-16,-20-34 10 15,26 48-5-15,-6-4 1 0,-7-3 4 16,7-1-15-16,-7 1 15 15,0 3-12-15,0 4 12 16,-6 4 19-16,6 3-3 16,-7 1-5-16,8 3-4 0,-1 0-7 15,-7 4 5-15,14-4 0 16,-7 7-15-16,7-3 15 0,-7 0-12 16,7-4 11-16,-1 4-4 15,-5-4 9-15,5-4 2 0,1 1-16 16,-7-4 2-16,0-1 11 15,0 1 2-15,-13 3 0 0,14 1-7 16,-14-4-3-16,6-1 5 16,-6 1 2-16,7 0-14 0,-1 0 0 15,-6-1 11-15,7 1-10 16,-1 0 6-16,1-4-12 0,0 0 18 16,6 0-17-1,0 0 14-15,0-4 4 0,-6 0-7 16,12 1-6-16,-6 3 9 15,7-4-3-15,0 1 7 0,0 3 4 16,6 0-11-16,-6 0 3 16,6 0 7-16,0 0 14 0,0 0-16 15,-6-4 14-15,6 4-7 16,1-4-5-16,-1 1-2 0,0-1-4 16,1-3 8-16,-1-4 28 15,-6 3-19-15,6-3 28 16,0 0 10-16,-26-37-30 15,46 56-15-15,-13-16-14 0,0 1 5 16,-33-41-12-16,39 44 14 16,1-7-1-16,-40-37-6 0,52 41 4 15,-6-12 10-15,-6-3-7 16,-7 0 8-16,-33-26-2 0,52 33-13 16,-12-3-4-16,-1-4 4 15,0 0 8-15,1-8-8 0,-7 1 0 16,-33-19 5-16,52 22 15 15,-12-4 25-15,-1 1 9 0,1-5-30 16,-1 1-7-16,0-4-17 16,-39-11 13-16,46 0-9 15,-6 4 4-15,-40-4-5 16,39-4-3-16,-39 4 8 0,46 0-3 16,-46 0-5-16,40 0-9 15,-40 0 9-15,39 0-9 0,-39 0 13 16,0 0-8-16,0 0 17 15,40 0-8-15,-40 0-2 0,0 0-3 16,0 0-12-16,0 0 8 16,39 0 4-16,-39 0-7 0,0 0 14 15,33-7-7-15,-33 7 12 16,0 0-3-16,0 0-9 16,52-4-6-16,-52 4 3 0,0 0-4 15,46-3-1-15,-46 3 4 16,0 0 8-16,0 0 8 0,0 0-1 15,0 0-8-15,46-4-3 16,-46 4-11-16,0 0 11 16,0 0 0-16,0 0-3 0,0 0 7 15,0 0 2-15,0 0 1 16,0 0-7-16,0 0-13 0,0 0 18 16,0 0-12-16,0 0 7 15,0 0 0-15,0 0 8 16,0 0 1-16,0 0 0 0,0 0 1 15,0 0-10-15,0 0-6 16,0 0 6-16,0 0-6 0,0 0 2 16,0 0 10-16,0 0 8 15,0 0-12-15,0 0 6 0,0 0-8 16,0 0-3-16,0 0-10 16,40-8 6-16,-40 8 4 15,0 0-7-15,0 0-139 0,0 0-189 16,0 0-312-16,0 0-141 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0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11 821 0,'0'0'94'16,"0"0"33"-16,0 0 15 16,0 0-66-16,0 0-33 15,0 0-14-15,0 0 188 0,0 0-44 16,19 38-1-16,-6 14-44 15,1 15 31-15,-1 19-24 0,-7 15-28 16,1 20-5-16,-7 17-56 16,6 16 7-16,-6 25 3 0,0 11 45 15,0 17-33-15,-6-1-5 16,-1 0-22-16,1 3 25 0,-1 0 30 16,1 2-19-16,-1-3-4 15,0 2-16-15,-6-4-30 16,7-7-14-16,-1-8 6 15,1-8-14-15,-1-11 10 0,0-11-6 16,1-3-9-16,6-9 10 16,-7-3 2-16,7-4-8 0,0 3 14 15,-6-10 1-15,-1-6-2 16,7-6 36-16,-13-8 7 0,13-9-35 16,-7-6 3-16,1-14-8 15,-1-7-20-15,1-4 6 0,-1-12 9 16,1-3-15-16,-1-4 28 15,-6-3 60-15,0-4-31 16,0-5-11-16,-1 2-24 16,14-46-15-16,-13 60-2 0,-6-12 10 15,19-48-15-15,-14 56 2 16,14-56 6-16,-13 52-11 0,13-52 8 16,0 0 1-16,-6 45-13 15,6-45-42-15,0 0-73 0,0 0-125 16,0 0-162-16,0 0-256 15,0 0-147-15,26-52 60 0</inkml:trace>
  <inkml:trace contextRef="#ctx0" brushRef="#br0" timeOffset="1">0 4547 788 0,'0'0'109'0,"0"0"6"16,0 0-45-16,0 0-8 16,0 0-18-16,0 0-31 15,0 0 75-15,0 0 18 0,0 0 41 16,0 0-6-16,0 0-56 16,0 0 0-16,0 0 34 0,0 0-27 15,79 45-34-15,-7-19-45 16,1-15 25-16,5-3-34 0,8-5-4 15,-1-3 3-15,14 4 8 16,6 0-16-16,0-4 12 0,7 0-14 16,6 3-13-16,7 1 53 15,0-4-44-15,6 4 11 0,7 1-6 16,13-2 12 0,7 1-1-16,13 0 2 0,6-1-13 15,7 1-3-15,20 3 9 16,6-3 6-16,14 7-24 0,-7 0 18 15,-1 4 13-15,-5-8-26 16,-1 6 15-16,7-2 72 0,-7-4-54 16,0 0-9-16,1 1 3 15,7-5-22-15,-2 1 19 0,-12-4 3 16,-7 4-14-16,0-4-4 16,-13 0 7-16,-6 0 5 0,-1 0-8 15,-12 0-10 1,-14 4 17-16,-13-1 4 0,0-3-33 15,-13 4 35-15,-1-4-30 16,1-4 17-16,-6 4 7 0,-1 4-4 16,0-4-22-16,-19-4 27 15,-1 8-3-15,-6-4-11 0,-6 0-9 16,-14 0 24-16,-6 4-2 16,-7-4-10-16,-7 0-11 0,1 0 33 15,-14 0-15-15,-39 0-20 16,66 0 33-16,-7 3-13 0,-6-6-22 15,-1-1 25-15,1 4-7 16,6 0-5-16,-6-4 15 16,6 4-10-16,-7-3-6 15,1-1 18-15,0 4-19 0,-14 0-4 16,-39 0 26-16,59 0-11 16,-19 0-4-16,-40 0 6 0,52 4-24 15,-52-4 21-15,53 3 8 16,-53-3-11-16,46 4-7 0,-46-4 7 15,52 4 6-15,-6-4-18 16,-46 0 12-16,59 3 12 0,-13 1-7 16,-46-4-14-16,53 0 14 15,-53 0 5-15,0 0-7 16,0 0 71-16,0 0-16 16,0 0-50-16,0 0-61 0,0 0-32 15,-20-48-30-15,20 48-31 16,-65-53 24-16,-1 16 85 0,0-1-4 15,7 13 7-15,6-1 14 16,-6-1 41-16,13 5-33 0,46 22 80 16,-59-19-5-16,59 19 12 15,0 0-24-15,0 0-4 0,0 0-13 16,0 0-28-16,0 0 57 16,0 0 27-16,0 0 34 15,40 60-23-15,6-12-38 16,13-2-1-16,0-2-2 0,0-6-27 15,7-12-6-15,-7 0 7 16,-13 0-14-16,0-14-6 0,-46-12 66 16,39 14 18-16,-39-14-1 15,0 0 20-15,0 0-32 0,0 0-34 16,0 0-6-16,0 0-22 16,0 0-26-16,0 0 3 15,0 0 7-15,-39 38-35 0,-14-3-62 16,-6 1-111-16,-13 2-216 15,-14-4-354-15,-6-5-166 16</inkml:trace>
  <inkml:trace contextRef="#ctx0" brushRef="#br0" timeOffset="2">1012 0 782 0,'0'0'189'0,"0"0"18"16,0 0-23-16,0 0-83 15,0 0-57-15,0 0-1 0,0 0-69 16,0 0 26-16,0 0 10 15,0 0-2-15,0 0 11 16,0 0-12-16,0 0 44 0,-26 41 105 16,-7 0-21-16,-6 4-51 15,-14-7-19-15,0 6 12 0,1-2-13 16,-7-5-30-16,6-7 6 16,14-4-10-16,39-26 7 15,-46 22-11-15,46-22 37 16,0 0 6-16,-40 15-9 0,40-15 58 15,0 0-37-15,0 0-30 16,0 0-24-16,0 0-18 0,0 0-9 16,0 0-12-16,0 0 21 15,0 0-23-15,0 0 20 0,0 0-19 16,0 0 13-16,0 0-10 16,-39 34 10-16,39-34 11 15,0 0-22-15,-40 26 19 16,40-26-8-16,0 0 8 0,0 0 1 15,0 0-9-15,0 0 0 16,0 0-17-16,0 0 19 16,0 0-12-16,0 0 20 0,0 0 22 15,0 0-16-15,40-37 15 16,-7-1-31-16,6 1 7 0,1-4-19 16,-8 11 24-16,1-3-18 15,0 6 16-15,0 5-24 0,-33 22 29 16,26-22-15-16,-26 22 33 15,0 0-26-15,0 0 20 16,0 0-12-16,0 0-7 16,0 0 9-16,0 0-17 0,0 0 0 15,0 0 37-15,0 0-7 16,0 0 4-16,27-35 4 0,-27 35-26 16,0 0-4-16,19-29 3 15,-19 29-5-15,0 0-11 16,0 0 5-16,0 0 7 0,0 0-11 15,0 0 0-15,0 0 15 16,0 0-16-16,0 0-2 0,0 0 13 16,0 0-9-16,0 0 3 15,0 0 12-15,40 29-2 16,-1 9 2-16,1 10 4 16,6 5-2-16,6 0-20 0,1 2 16 15,-1 2-10-15,14-4-10 16,-13-8-127-16,6 0-445 0,-7-8-544 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0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4339 307 0,'0'0'50'15,"0"0"27"-15,0 0 3 0,0 0 4 16,0 0 20-16,0 0-29 15,0 0-14-15,0 0-21 16,0 0-9-16,0 0 44 0,0 0 23 16,2 7-44-16,-2-7 19 15,3 4-2-15,0-4-7 0,0 0 25 16,-1-7 13-16,1-1 7 16,0 1-29-16,0-1-51 15,0 5 0-15,0-5 25 16,-1-3 35-16,1 4-14 0,-3 7-19 15,3-11-16-15,-1 3-16 16,-2 8-12-16,3-14-15 0,-1-1 12 16,-2 15 6-16,3-22-13 15,0 7 11-15,-1-4-23 0,1-3 23 16,-1 7-20-16,1-3 16 16,-1-1 25-16,1 1 16 15,-1 3-6-15,0 0-16 0,0 1-4 16,0-1-3-16,0 0-3 15,0-3 1-15,-2 18 1 16,2-23 2-16,1 5-17 0,-1-4-13 16,0 3 47-16,-2 19 3 15,3-29 4-15,-2 3-15 16,1 7-15-16,0-6-19 0,-1 2-2 16,1-2 15-16,0-1-19 15,-2 26 22-15,2-41-6 0,0 8-1 16,-1 0-15-16,1-1 5 15,-1 5 22-15,1-8-16 0,-1 0 4 16,1-4 9-16,0-3-9 16,0 3 10-16,0-2 23 0,-1-1-36 15,1-1 19-15,-1 5-17 16,1-8-12-16,-1 3 16 16,1 8-2-16,-1-7-7 15,1 3 3-15,-1-3 5 0,0 0-8 16,0 3 4-16,0 4 8 15,-1 37 44-15,2-48-18 0,-1 7 0 16,-1 4-16-16,1 4-22 16,0 0 3-16,-1 33 7 15,0-48-21-15,1 4 8 0,-1 3 13 16,0 41-19-16,1-44 15 16,-1 3 5-16,0 41-23 0,1-44 18 15,-1 7 1-15,0 37-16 16,1-41-3-16,-1 0 24 15,0 41-19-15,1-44 12 0,-1 7 2 16,0 37-7-16,1-52-10 16,-1 12 20-16,1 7-17 15,-1-4 7-15,0 0 6 0,0 7-11 16,1-3 5-16,-1 3-6 16,1 1 6-16,-1 3 4 0,0-4-12 15,1 4 8-15,-1 26 5 16,0-40-5-16,0 10-7 0,1 1 7 15,-1 29 8-15,0-34-4 16,0 1-4-16,1 4-9 16,-1-1 9-16,1 0 0 0,0-3-13 15,-1 0 13-15,0 3 0 16,1-3-11-16,0 0 11 16,-1 3-5-16,1 1 5 0,-1 29-4 15,0-37 4-15,1 4 4 16,-1 33-11-16,0-37 7 0,1 7-7 15,-1 30 14-15,1-36-11 16,-1 7 4-16,0 29-7 0,1-34 4 16,-1 5-2-16,0 29 5 15,0 0-4-15,1-41 4 0,-1 41 3 16,1-37-6-16,-1 37-4 16,1-37-3-16,-1 37 4 15,0 0 6-15,0 0-9 0,1-37-1 16,-1 37 5-16,0 0 0 15,1-37 9-15,-1 37-4 16,1-37 0-16,-1 37-4 0,1-40 0 16,-1 40-7-16,2-37-4 15,-2 37 19-15,1-37-1 0,-1 37 3 16,0 0-6-16,1-41 0 16,-1 41 4-16,0 0 7 0,1-37-18 15,-1 37 0-15,2-37-6 16,-2 37 5-16,0 0-8 15,1-44 8-15,-1 44-6 0,2-44 3 16,-2 44 1-16,2-45 4 16,-2 45-17-16,3-51-4 0,-3 51 17 15,2-41-4-15,-2 41 7 16,0 0 13-16,2-44-16 16,-2 44-28-16,0 0 10 0,2-45-4 15,-2 45 24-15,2-37-39 16,-2 37-6-16,2-40 18 0,-2 40 10 15,2-37-2-15,-2 37 19 16,2-33 2-16,-2 33 10 16,2-26 0-16,-2 26-12 0,2-19-3 15,-2 19-5-15,1-18 10 16,-1 18 6-16,2-15 0 0,-2 15-14 16,2-15 14-16,-2 15 8 15,3-11 3-15,-3 11-17 0,2-4-17 16,-2 4 11-16,2-3-7 15,-2 3 5-15,3 0 11 0,-3 0-13 16,2 3 23-16,-2-3-7 16,2 4 0-16,-2-4-3 15,2 15-3-15,-2-15-8 16,3 11 14-16,-2 4-16 0,-1-15 8 16,3 11 19-16,-3-11-17 15,2 15 15-15,0-1 6 0,-2-14-15 16,2 23 0-16,0-5-12 15,-2-18 9-15,3 22-5 0,-1-7 11 16,-2-15-3-16,3 18 14 16,-1 5-2-16,-2-23-12 0,2 33-13 15,0 0 13-15,-2-33-17 16,3 37 8-16,-1-4 9 0,-2-33-5 16,2 37 11-1,-2-37-6-15,2 48-7 0,-2-48 20 16,2 41-5-16,-2-41 0 15,2 44-2-15,-2-44-1 0,2 45-5 16,-2-45-9-16,2 44 9 16,-2-44-16-16,2 48 9 0,0-7 1 15,-2-41 6-15,1 51 9 16,1-14 6-16,-2-37-6 0,1 48-9 16,1-14-10-16,-2-34 10 15,1 48-5-15,0-4 1 0,0-3 4 16,0-1-15-16,-1 1 15 15,1 3-12-15,0 3 12 16,-1 5 19-16,1 3-3 16,-1 1-5-16,1 3-4 0,-1 0-7 15,1 4 5-15,0-4 0 16,-1 7-15-16,1-3 15 0,0 0-12 16,0-4 11-16,0 4-4 15,0-4 9-15,0-4 2 0,0 1-16 16,-1-4 2-16,1-1 11 15,0 1 2-15,-1 3 0 0,1 1-7 16,-1-4-3-16,0-1 5 16,0 1 2-16,0 0-14 0,1 0 0 15,-1-1 11-15,0 1-10 16,0 0 6-16,1-4-12 0,-1 0 18 16,1 0-17-1,-1 0 14-15,1-4 4 0,-1 0-7 16,1 1-6-16,0 3 9 15,0-4-3-15,0 1 7 0,0 3 4 16,0 0-11-16,0 0 3 16,1-1 7-16,-1 1 14 0,0 0-16 15,1-4 14-15,-1 4-7 16,0-4-5-16,1 1-2 0,-1-1-4 16,0-3 8-16,1-4 28 15,-1 3-19-15,0-3 28 16,0 0 10-16,-1-37-30 15,3 56-15-15,-2-16-14 0,1 1 5 16,-2-41-12-16,2 44 14 16,0-7-1-16,-2-37-6 0,3 41 4 15,-1-12 10-15,0-3-7 16,0 0 8-16,-2-26-2 0,3 33-13 16,-1-3-4-16,0-4 4 15,0 0 8-15,0-8-8 0,0 1 0 16,-2-19 5-16,2 22 15 15,0-4 25-15,0 1 9 0,1-5-30 16,-1 1-7-16,0-4-17 16,-2-11 13-16,2 0-9 15,0 4 4-15,-2-4-5 16,2-4-3-16,-2 4 8 0,2 0-3 16,-2 0-5-16,2 0-9 15,-2 0 9-15,2 0-9 0,-2 0 13 16,0 0-8-16,0 0 17 15,3 0-8-15,-3 0-2 0,0 0-3 16,0 0-12-16,0 0 8 16,2 0 4-16,-2 0-7 0,0 0 14 15,1-7-7-15,-1 7 12 16,0 0-3-16,0 0-9 16,3-4-6-16,-3 4 3 0,0 0-4 15,2-3-1-15,-2 3 4 16,0 0 8-16,0 0 8 0,0 0-1 15,0 0-8-15,3-4-3 16,-3 4-11-16,0 0 11 16,0 0 0-16,0 0-3 0,0 0 7 15,0 0 2-15,0 0 1 16,0 0-7-16,0 0-13 0,0 0 18 16,0 0-12-16,0 0 7 15,0 0 0-15,0 0 8 16,0 0 1-16,0 0 0 0,0 0 1 15,0 0-10-15,0 0-6 16,0 0 6-16,0 0-6 0,0 0 2 16,0 0 10-16,0 0 8 15,0 0-12-15,0 0 6 0,0 0-8 16,0 0-3-16,0 0-10 16,2-8 6-16,-2 8 4 15,0 0-7-15,0 0-139 0,0 0-189 16,0 0-312-16,0 0-141 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3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11 821 0,'0'0'94'16,"0"0"33"-16,0 0 15 16,0 0-66-16,0 0-33 15,0 0-14-15,0 0 188 0,0 0-44 16,19 38-1-16,-6 14-44 15,1 15 31-15,-1 19-24 0,-7 15-28 16,1 20-5-16,-7 17-56 16,6 16 7-16,-6 25 3 0,0 11 45 15,0 17-33-15,-6-1-5 16,-1 0-22-16,1 3 25 0,-1 0 30 16,1 2-19-16,-1-3-4 15,0 2-16-15,-6-4-30 16,7-7-14-16,-1-8 6 15,1-8-14-15,-1-11 10 0,0-11-6 16,1-3-9-16,6-9 10 16,-7-3 2-16,7-4-8 0,0 3 14 15,-6-10 1-15,-1-6-2 16,7-6 36-16,-13-8 7 0,13-9-35 16,-7-6 3-16,1-14-8 15,-1-7-20-15,1-4 6 0,-1-12 9 16,1-3-15-16,-1-4 28 15,-6-3 60-15,0-4-31 16,0-5-11-16,-1 2-24 16,14-46-15-16,-13 60-2 0,-6-12 10 15,19-48-15-15,-14 56 2 16,14-56 6-16,-13 52-11 0,13-52 8 16,0 0 1-16,-6 45-13 15,6-45-42-15,0 0-73 0,0 0-125 16,0 0-162-16,0 0-256 15,0 0-147-15,26-52 60 0</inkml:trace>
  <inkml:trace contextRef="#ctx0" brushRef="#br0" timeOffset="1">0 4547 788 0,'0'0'109'0,"0"0"6"16,0 0-45-16,0 0-8 16,0 0-18-16,0 0-31 15,0 0 75-15,0 0 18 0,0 0 41 16,0 0-6-16,0 0-56 16,0 0 0-16,0 0 34 0,0 0-27 15,79 45-34-15,-7-19-45 16,1-15 25-16,5-3-34 0,8-5-4 15,-1-3 3-15,14 4 8 16,6 0-16-16,0-4 12 0,7 0-14 16,6 3-13-16,7 1 53 15,0-4-44-15,6 4 11 0,7 1-6 16,13-2 12 0,7 1-1-16,13 0 2 0,6-1-13 15,7 1-3-15,20 3 9 16,6-3 6-16,14 7-24 0,-7 0 18 15,-1 4 13-15,-5-8-26 16,-1 6 15-16,7-2 72 0,-7-4-54 16,0 0-9-16,1 1 3 15,7-5-22-15,-2 1 19 0,-12-4 3 16,-7 4-14-16,0-4-4 16,-13 0 7-16,-6 0 5 0,-1 0-8 15,-12 0-10 1,-14 4 17-16,-13-1 4 0,0-3-33 15,-13 4 35-15,-1-4-30 16,1-4 17-16,-6 4 7 0,-1 4-4 16,0-4-22-16,-19-4 27 15,-1 8-3-15,-6-4-11 0,-6 0-9 16,-14 0 24-16,-6 4-2 16,-7-4-10-16,-7 0-11 0,1 0 33 15,-14 0-15-15,-39 0-20 16,66 0 33-16,-7 3-13 0,-6-6-22 15,-1-1 25-15,1 4-7 16,6 0-5-16,-6-4 15 16,6 4-10-16,-7-3-6 15,1-1 18-15,0 4-19 0,-14 0-4 16,-39 0 26-16,59 0-11 16,-19 0-4-16,-40 0 6 0,52 4-24 15,-52-4 21-15,53 3 8 16,-53-3-11-16,46 4-7 0,-46-4 7 15,52 4 6-15,-6-4-18 16,-46 0 12-16,59 3 12 0,-13 1-7 16,-46-4-14-16,53 0 14 15,-53 0 5-15,0 0-7 16,0 0 71-16,0 0-16 16,0 0-50-16,0 0-61 0,0 0-32 15,-20-48-30-15,20 48-31 16,-65-53 24-16,-1 16 85 0,0-1-4 15,7 13 7-15,6-1 14 16,-6-1 41-16,13 5-33 0,46 22 80 16,-59-19-5-16,59 19 12 15,0 0-24-15,0 0-4 0,0 0-13 16,0 0-28-16,0 0 57 16,0 0 27-16,0 0 34 15,40 60-23-15,6-12-38 16,13-2-1-16,0-2-2 0,0-6-27 15,7-12-6-15,-7 0 7 16,-13 0-14-16,0-14-6 0,-46-12 66 16,39 14 18-16,-39-14-1 15,0 0 20-15,0 0-32 0,0 0-34 16,0 0-6-16,0 0-22 16,0 0-26-16,0 0 3 15,0 0 7-15,-39 38-35 0,-14-3-62 16,-6 1-111-16,-13 2-216 15,-14-4-354-15,-6-5-166 16</inkml:trace>
  <inkml:trace contextRef="#ctx0" brushRef="#br0" timeOffset="2">1012 0 782 0,'0'0'189'0,"0"0"18"16,0 0-23-16,0 0-83 15,0 0-57-15,0 0-1 0,0 0-69 16,0 0 26-16,0 0 10 15,0 0-2-15,0 0 11 16,0 0-12-16,0 0 44 0,-26 41 105 16,-7 0-21-16,-6 4-51 15,-14-7-19-15,0 6 12 0,1-2-13 16,-7-5-30-16,6-7 6 16,14-4-10-16,39-26 7 15,-46 22-11-15,46-22 37 16,0 0 6-16,-40 15-9 0,40-15 58 15,0 0-37-15,0 0-30 16,0 0-24-16,0 0-18 0,0 0-9 16,0 0-12-16,0 0 21 15,0 0-23-15,0 0 20 0,0 0-19 16,0 0 13-16,0 0-10 16,-39 34 10-16,39-34 11 15,0 0-22-15,-40 26 19 16,40-26-8-16,0 0 8 0,0 0 1 15,0 0-9-15,0 0 0 16,0 0-17-16,0 0 19 16,0 0-12-16,0 0 20 0,0 0 22 15,0 0-16-15,40-37 15 16,-7-1-31-16,6 1 7 0,1-4-19 16,-8 11 24-16,1-3-18 15,0 6 16-15,0 5-24 0,-33 22 29 16,26-22-15-16,-26 22 33 15,0 0-26-15,0 0 20 16,0 0-12-16,0 0-7 16,0 0 9-16,0 0-17 0,0 0 0 15,0 0 37-15,0 0-7 16,0 0 4-16,27-35 4 0,-27 35-26 16,0 0-4-16,19-29 3 15,-19 29-5-15,0 0-11 16,0 0 5-16,0 0 7 0,0 0-11 15,0 0 0-15,0 0 15 16,0 0-16-16,0 0-2 0,0 0 13 16,0 0-9-16,0 0 3 15,0 0 12-15,40 29-2 16,-1 9 2-16,1 10 4 16,6 5-2-16,6 0-20 0,1 2 16 15,-1 2-10-15,14-4-10 16,-13-8-127-16,6 0-445 0,-7-8-544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35.32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6D31BCC1-7D3B-4607-83B3-EC962226F3B0}" emma:medium="tactile" emma:mode="ink">
          <msink:context xmlns:msink="http://schemas.microsoft.com/ink/2010/main" type="inkDrawing" rotatedBoundingBox="9790,16552 11029,16141 11366,17159 10127,17569" rotationAngle="-1218364512" semanticType="container">
            <msink:destinationLink direction="with" ref="{6D89CA33-0D36-4ACF-A6B2-AC1B84C03025}"/>
          </msink:context>
        </emma:interpretation>
      </emma:emma>
    </inkml:annotationXML>
    <inkml:trace contextRef="#ctx0" brushRef="#br0">1122 317 1445 0,'0'0'178'0,"0"0"142"15,33 30 31-15,-7 18-79 16,-19 18-118-16,6 8-71 0,-13 4-45 15,0 7-15-15,0-4-20 0,-7-3-188 16,1-4-238-16,-14-12-232 0,7-6-59 16</inkml:trace>
    <inkml:trace contextRef="#ctx0" brushRef="#br0" timeOffset="332">931 424 1396 0,'40'23'239'0,"-1"17"65"0,-6 16 71 15,7 10-47-15,-1 8-102 0,0 4-99 16,-12 3-40-16,-1 0-30 0,-13 8-11 16,-13-8-11-16,-13-3-12 15,-13-4-15-15,-14 0-8 16,-19-12 16-16,-13-6-13 0,-14-16 8 15,-12-14-7-15,-7-18-4 0,0-16 8 16,-1-10-8-16,1-23-7 16,0-14 2-16,13-15 0 0,7-12-2 15,19-6 1-15,27-5 3 0,19 1 10 16,20 3-3-16,33 4-1 0,13 15-6 16,13 4 0-16,7 14 3 15,12 15-26-15,1 7-252 0,-6 12-341 16,-1 10-245-16</inkml:trace>
    <inkml:trace contextRef="#ctx0" brushRef="#br0" timeOffset="513">721 805 2854 0,'0'0'214'0,"0"0"78"0,0 0 50 16,0 0-54-16,0 0-130 0,0 0-79 15,0 0-44-15,0 0-30 16,0 0-129-16,0 0-174 0,0 0-161 16,0 0-294-16,0 0-259 0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3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4341 307 0,'0'0'50'15,"0"0"27"-15,0 0 3 0,0 0 4 16,0 0 20-16,0 0-29 15,0 0-14-15,0 0-21 16,0 0-9-16,0 0 44 0,0 0 23 16,23 7-44-16,-23-7 19 15,29 4-2-15,-7-4-7 0,4 0 25 16,0-7 13-16,0-1 7 16,-1 1-29-16,4-1-51 15,1 5 0-15,-1-5 25 16,-7-3 35-16,1 4-14 0,-23 7-19 15,29-11-16-15,-7 3-16 16,-22 8-12-16,29-14-15 0,-6-1 12 16,-23 15 6-16,26-22-13 15,0 7 11-15,-4-4-23 0,1-3 23 16,-1 7-20-16,4-3 16 16,0-1 25-16,-7 1 16 15,4 3-6-15,-4 0-16 0,1 1-4 16,-1-1-3-16,0 0-3 15,-3-3 1-15,-16 18 1 16,26-23 2-16,-3 5-17 0,-4-4-13 16,1 3 47-16,-20 19 3 15,25-29 4-15,-8 3-15 16,-1 7-15-16,0-6-19 0,0 2-2 16,0-2 15-16,0-1-19 15,-16 26 22-15,20-41-6 0,-4 8-1 16,-3 0-15-16,3-1 5 15,0 5 22-15,-3-8-16 0,3 0 4 16,0-4 9-16,3-3-9 16,-2 3 10-16,-1-3 23 0,-3 0-36 15,3-1 19-15,0 5-17 16,0-8-12-16,-3 3 16 16,0 8-2-16,3-7-7 15,-3 3 3-15,0-3 5 0,-4 0-8 16,5 3 4-16,-5 4 8 15,-9 37 44-15,10-48-18 0,-1 7 0 16,-2 4-16-16,-1 4-22 16,1 0 3-16,-7 33 7 15,6-48-21-15,-3 4 8 0,4 3 13 16,-7 41-19-16,6-44 15 16,-2 3 5-16,-4 41-23 0,6-44 18 15,-3 7 1-15,-3 37-16 16,7-41-3-16,-4 0 24 15,-3 41-19-15,3-44 12 0,0 7 2 16,-3 37-7-16,7-52-10 16,-4 12 20-16,3 7-17 15,-2-4 7-15,-4 0 6 0,3 7-11 16,3-3 5-16,-2 3-6 16,-1 1 6-16,-3 3 4 0,3-4-12 15,3 4 8-15,-6 26 5 16,4-40-5-16,-1 10-7 0,0 1 7 15,-3 29 8-15,7-34-4 16,-7 1-4-16,3 4-9 16,3-1 9-16,-3 0 0 0,4-3-13 15,0 0 13-15,-4 3 0 16,3-3-11-16,-3 0 11 16,4 3-5-16,-4 1 5 0,-3 29-4 15,7-37 4-15,-4 4 4 16,-3 33-11-16,6-37 7 0,1 7-7 15,-7 30 14-15,6-37-11 16,-3 8 4-16,-3 29-7 0,7-34 4 16,-1 5-2-16,-6 29 5 15,0 0-4-15,7-41 4 0,-7 41 3 16,10-37-6-16,-10 37-4 16,6-37-3-16,-6 37 4 15,0 0 6-15,0 0-9 0,9-37-1 16,-9 37 5-16,0 0 0 15,14-37 9-15,-14 37-4 16,9-37 0-16,-9 37-4 0,13-40 0 16,-13 40-7-16,13-37-4 15,-13 37 19-15,10-37-1 0,-10 37 3 16,0 0-6-16,12-41 0 16,-12 41 4-16,0 0 7 0,10-37-18 15,-10 37 0-15,13-37-6 16,-13 37 5-16,0 0-8 15,16-44 8-15,-16 44-6 0,19-44 3 16,-19 44 1-16,20-45 4 16,-20 45-17-16,23-51-4 0,-23 51 17 15,19-41-4-15,-19 41 7 16,0 0 13-16,19-44-16 16,-19 44-28-16,0 0 10 0,23-45-4 15,-23 45 24-15,16-37-39 16,-16 37-6-16,19-40 18 0,-19 40 10 15,20-37-2-15,-20 37 19 16,19-33 2-16,-19 33 10 16,16-26 0-16,-16 26-12 0,20-19-3 15,-20 19-5-15,22-18 10 16,-22 18 6-16,19-15 0 0,-19 15-14 16,23-15 14-16,-23 15 8 15,19-11 3-15,-19 11-17 0,23-4-17 16,-23 4 11-16,23-3-7 15,-23 3 5-15,22 0 11 0,-22 0-13 16,19 3 23-16,-19-3-7 16,23 4 0-16,-23-4-3 15,20 15-3-15,-20-15-8 16,22 11 14-16,-6 4-16 0,-16-15 8 16,23 11 19-16,-23-11-17 15,23 15 15-15,-4-1 6 0,-19-14-15 16,22 23 0-16,-3-5-12 15,-19-18 9-15,23 22-5 0,-3-7 11 16,-20-15-3-16,25 18 14 16,-5 5-2-16,-20-23-12 0,22 33-13 15,-2 0 13-15,-20-33-17 16,26 37 8-16,-7-4 9 0,-19-33-5 16,19 37 11-1,-19-37-6-15,20 48-7 0,-20-48 20 16,19 41-5-16,-19-41 0 15,19 44-2-15,-19-44-1 0,20 45-5 16,-20-45-9-16,16 44 9 16,-16-44-16-16,22 48 9 0,-5-7 1 15,-17-41 6-15,16 51 9 16,-4-14 6-16,-12-37-6 0,17 48-9 16,-7-14-10-16,-10-34 10 15,12 48-5-15,-2-4 1 0,-4-3 4 16,4-1-15-16,-3 1 15 15,-1 3-12-15,0 4 12 16,-2 4 19-16,2 3-3 16,-3 1-5-16,4 3-4 0,-1 0-7 15,-3 4 5-15,7-4 0 16,-3 7-15-16,2-3 15 0,-2 0-12 16,3-4 11-16,-1 4-4 15,-2-4 9-15,2-4 2 0,1 1-16 16,-4-4 2-16,1-1 11 15,-1 1 2-15,-6 3 0 0,7 1-7 16,-7-4-3-16,3-1 5 16,-3 1 2-16,3 0-14 0,0 0 0 15,-3-1 11-15,4 1-10 16,-1 0 6-16,0-4-12 0,1 0 18 16,2 0-17-1,0 0 14-15,1-4 4 0,-4 0-7 16,7 1-6-16,-4 3 9 15,4-4-3-15,0 1 7 0,-1 3 4 16,4 0-11-16,-3 0 3 16,3 0 7-16,0 0 14 0,-1 0-16 15,-2-4 14-15,3 4-7 16,0-4-5-16,0 1-2 0,0-1-4 16,0-3 8-16,0-4 28 15,-3 3-19-15,2-3 28 16,1 0 10-16,-13-37-30 15,23 56-15-15,-7-16-14 0,0 1 5 16,-16-41-12-16,19 44 14 16,1-7-1-16,-20-37-6 0,25 41 4 15,-2-12 10-15,-3-3-7 16,-4 0 8-16,-16-26-2 0,25 33-13 16,-5-3-4-16,-1-4 4 15,0 0 8-15,1-8-8 0,-4 1 0 16,-16-19 5-16,26 22 15 15,-7-4 25-15,0 1 9 0,1-5-30 16,-1 1-7-16,0-4-17 16,-19-11 13-16,23 0-9 15,-3 4 4-15,-20-4-5 16,19-4-3-16,-19 4 8 0,22 0-3 16,-22 0-5-16,20 0-9 15,-20 0 9-15,19 0-9 0,-19 0 13 16,0 0-8-16,0 0 17 15,20 0-8-15,-20 0-2 0,0 0-3 16,0 0-12-16,0 0 8 16,19 0 4-16,-19 0-7 0,0 0 14 15,16-7-7-15,-16 7 12 16,0 0-3-16,0 0-9 16,26-4-6-16,-26 4 3 0,0 0-4 15,22-3-1-15,-22 3 4 16,0 0 8-16,0 0 8 0,0 0-1 15,0 0-8-15,23-4-3 16,-23 4-11-16,0 0 11 16,0 0 0-16,0 0-3 0,0 0 7 15,0 0 2-15,0 0 1 16,0 0-7-16,0 0-13 0,0 0 18 16,0 0-12-16,0 0 7 15,0 0 0-15,0 0 8 16,0 0 1-16,0 0 0 0,0 0 1 15,0 0-10-15,0 0-6 16,0 0 6-16,0 0-6 0,0 0 2 16,0 0 10-16,0 0 8 15,0 0-12-15,0 0 6 0,0 0-8 16,0 0-3-16,0 0-10 16,19-8 6-16,-19 8 4 15,0 0-7-15,0 0-139 0,0 0-189 16,0 0-312-16,0 0-141 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6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868 11 821 0,'0'0'94'16,"0"0"33"-16,0 0 15 16,0 0-66-16,0 0-33 15,0 0-14-15,0 0 188 0,0 0-44 16,19 38-1-16,-6 14-44 15,1 15 31-15,-1 19-24 0,-7 15-28 16,1 20-5-16,-7 17-56 16,6 16 7-16,-6 25 3 0,0 11 45 15,0 17-33-15,-6-1-5 16,-1 0-22-16,1 3 25 0,-1 0 30 16,1 2-19-16,-1-3-4 15,0 2-16-15,-6-4-30 16,7-7-14-16,-1-8 6 15,1-8-14-15,-1-11 10 0,0-11-6 16,1-3-9-16,6-9 10 16,-7-3 2-16,7-4-8 0,0 3 14 15,-6-10 1-15,-1-6-2 16,7-6 36-16,-13-8 7 0,13-9-35 16,-7-6 3-16,1-14-8 15,-1-7-20-15,1-4 6 0,-1-12 9 16,1-3-15-16,-1-4 28 15,-6-3 60-15,0-4-31 16,0-5-11-16,-1 2-24 16,14-46-15-16,-13 60-2 0,-6-12 10 15,19-48-15-15,-14 56 2 16,14-56 6-16,-13 52-11 0,13-52 8 16,0 0 1-16,-6 45-13 15,6-45-42-15,0 0-73 0,0 0-125 16,0 0-162-16,0 0-256 15,0 0-147-15,26-52 60 0</inkml:trace>
  <inkml:trace contextRef="#ctx0" brushRef="#br0" timeOffset="1">0 4547 788 0,'0'0'109'0,"0"0"6"16,0 0-45-16,0 0-8 16,0 0-18-16,0 0-31 15,0 0 75-15,0 0 18 0,0 0 41 16,0 0-6-16,0 0-56 16,0 0 0-16,0 0 34 0,0 0-27 15,79 45-34-15,-7-19-45 16,1-15 25-16,5-3-34 0,8-5-4 15,-1-3 3-15,14 4 8 16,6 0-16-16,0-4 12 0,7 0-14 16,6 3-13-16,7 1 53 15,0-4-44-15,6 4 11 0,7 1-6 16,13-2 12 0,7 1-1-16,13 0 2 0,6-1-13 15,7 1-3-15,20 3 9 16,6-3 6-16,14 7-24 0,-7 0 18 15,-1 4 13-15,-5-8-26 16,-1 6 15-16,7-2 72 0,-7-4-54 16,0 0-9-16,1 1 3 15,7-5-22-15,-2 1 19 0,-12-4 3 16,-7 4-14-16,0-4-4 16,-13 0 7-16,-6 0 5 0,-1 0-8 15,-12 0-10 1,-14 4 17-16,-13-1 4 0,0-3-33 15,-13 4 35-15,-1-4-30 16,1-4 17-16,-6 4 7 0,-1 4-4 16,0-4-22-16,-19-4 27 15,-1 8-3-15,-6-4-11 0,-6 0-9 16,-14 0 24-16,-6 4-2 16,-7-4-10-16,-7 0-11 0,1 0 33 15,-14 0-15-15,-39 0-20 16,66 0 33-16,-7 3-13 0,-6-6-22 15,-1-1 25-15,1 4-7 16,6 0-5-16,-6-4 15 16,6 4-10-16,-7-3-6 15,1-1 18-15,0 4-19 0,-14 0-4 16,-39 0 26-16,59 0-11 16,-19 0-4-16,-40 0 6 0,52 4-24 15,-52-4 21-15,53 3 8 16,-53-3-11-16,46 4-7 0,-46-4 7 15,52 4 6-15,-6-4-18 16,-46 0 12-16,59 3 12 0,-13 1-7 16,-46-4-14-16,53 0 14 15,-53 0 5-15,0 0-7 16,0 0 71-16,0 0-16 16,0 0-50-16,0 0-61 0,0 0-32 15,-20-48-30-15,20 48-31 16,-65-53 24-16,-1 16 85 0,0-1-4 15,7 13 7-15,6-1 14 16,-6-1 41-16,13 5-33 0,46 22 80 16,-59-19-5-16,59 19 12 15,0 0-24-15,0 0-4 0,0 0-13 16,0 0-28-16,0 0 57 16,0 0 27-16,0 0 34 15,40 60-23-15,6-12-38 16,13-2-1-16,0-2-2 0,0-6-27 15,7-12-6-15,-7 0 7 16,-13 0-14-16,0-14-6 0,-46-12 66 16,39 14 18-16,-39-14-1 15,0 0 20-15,0 0-32 0,0 0-34 16,0 0-6-16,0 0-22 16,0 0-26-16,0 0 3 15,0 0 7-15,-39 38-35 0,-14-3-62 16,-6 1-111-16,-13 2-216 15,-14-4-354-15,-6-5-166 16</inkml:trace>
  <inkml:trace contextRef="#ctx0" brushRef="#br0" timeOffset="2">1012 0 782 0,'0'0'189'0,"0"0"18"16,0 0-23-16,0 0-83 15,0 0-57-15,0 0-1 0,0 0-69 16,0 0 26-16,0 0 10 15,0 0-2-15,0 0 11 16,0 0-12-16,0 0 44 0,-26 41 105 16,-7 0-21-16,-6 4-51 15,-14-7-19-15,0 6 12 0,1-2-13 16,-7-5-30-16,6-7 6 16,14-4-10-16,39-26 7 15,-46 22-11-15,46-22 37 16,0 0 6-16,-40 15-9 0,40-15 58 15,0 0-37-15,0 0-30 16,0 0-24-16,0 0-18 0,0 0-9 16,0 0-12-16,0 0 21 15,0 0-23-15,0 0 20 0,0 0-19 16,0 0 13-16,0 0-10 16,-39 34 10-16,39-34 11 15,0 0-22-15,-40 26 19 16,40-26-8-16,0 0 8 0,0 0 1 15,0 0-9-15,0 0 0 16,0 0-17-16,0 0 19 16,0 0-12-16,0 0 20 0,0 0 22 15,0 0-16-15,40-37 15 16,-7-1-31-16,6 1 7 0,1-4-19 16,-8 11 24-16,1-3-18 15,0 6 16-15,0 5-24 0,-33 22 29 16,26-22-15-16,-26 22 33 15,0 0-26-15,0 0 20 16,0 0-12-16,0 0-7 16,0 0 9-16,0 0-17 0,0 0 0 15,0 0 37-15,0 0-7 16,0 0 4-16,27-35 4 0,-27 35-26 16,0 0-4-16,19-29 3 15,-19 29-5-15,0 0-11 16,0 0 5-16,0 0 7 0,0 0-11 15,0 0 0-15,0 0 15 16,0 0-16-16,0 0-2 0,0 0 13 16,0 0-9-16,0 0 3 15,0 0 12-15,40 29-2 16,-1 9 2-16,1 10 4 16,6 5-2-16,6 0-20 0,1 2 16 15,-1 2-10-15,14-4-10 16,-13-8-127-16,6 0-445 0,-7-8-544 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17.6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4341 307 0,'0'0'50'15,"0"0"27"-15,0 0 3 0,0 0 4 16,0 0 20-16,0 0-29 15,0 0-14-15,0 0-21 16,0 0-9-16,0 0 44 0,0 0 23 16,18 7-44-16,-18-7 19 15,22 4-2-15,-4-4-7 0,2 0 25 16,0-7 13-16,0-1 7 16,0 1-29-16,3-1-51 15,-1 5 0-15,1-5 25 16,-5-3 35-16,-1 4-14 0,-17 7-19 15,23-11-16-15,-6 3-16 16,-17 8-12-16,23-14-15 0,-5-1 12 16,-18 15 6-16,20-22-13 15,0 7 11-15,-3-4-23 0,1-3 23 16,-1 7-20-16,4-3 16 16,-1-1 25-16,-5 1 16 15,2 3-6-15,-2 0-16 0,1 1-4 16,-1-1-3-16,-1 0-3 15,-1-3 1-15,-13 18 1 16,20-23 2-16,-2 5-17 0,-3-4-13 16,0 3 47-16,-15 19 3 15,20-29 4-15,-7 3-15 16,-1 7-15-16,1-6-19 0,-1 2-2 16,1-2 15-16,-1 0-19 15,-12 25 22-15,16-42-6 0,-4 9-1 16,-2 0-15-16,3-1 5 15,-1 5 22-15,-2-8-16 0,3 0 4 16,0-4 9-16,1-3-9 16,-1 3 10-16,0-3 23 0,-3 0-36 15,2-1 19-15,1 5-17 16,-1-8-12-16,-2 3 16 16,0 8-2-16,3-7-7 15,-3 3 3-15,0-3 5 0,-3 0-8 16,4 3 4-16,-4 4 8 15,-7 37 44-15,8-48-18 0,-1 7 0 16,-2 4-16-16,0 4-22 16,0 0 3-16,-5 33 7 15,5-48-21-15,-2 4 8 0,2 3 13 16,-5 41-19-16,5-44 15 16,-2 3 5-16,-3 41-23 0,4-44 18 15,-1 7 1-15,-3 37-16 16,5-41-3-16,-3 1 24 15,-2 40-19-15,3-45 12 0,-1 8 2 16,-2 37-7-16,5-52-10 16,-2 12 20-16,2 7-17 15,-2-4 7-15,-3 0 6 0,2 7-11 16,3-3 5-16,-2 3-6 16,-1 1 6-16,-2 3 4 0,3-4-12 15,2 4 8-15,-5 26 5 16,2-40-5-16,1 10-7 0,-1 1 7 15,-2 29 8-15,5-34-4 16,-5 1-4-16,3 4-9 16,2-1 9-16,-3 0 0 0,3-3-13 15,0 0 13-15,-2 3 0 16,2-3-11-16,-3 0 11 16,3 3-5-16,-2 1 5 0,-3 29-4 15,5-37 4-15,-3 4 4 16,-2 33-11-16,6-37 7 0,-1 7-7 15,-5 30 14-15,5-37-11 16,-3 8 4-16,-2 29-7 0,5-34 4 16,0 5-2-16,-5 29 5 15,0 0-4-15,5-41 4 0,-5 41 3 16,8-37-6-16,-8 37-4 16,5-37-3-16,-5 37 4 15,0 0 6-15,0 0-9 0,7-37-1 16,-7 37 5-16,0 0 0 15,10-37 9-15,-10 37-4 16,8-37 0-16,-8 37-4 0,10-40 0 16,-10 40-7-16,10-37-4 15,-10 37 19-15,8-37-1 0,-8 37 3 16,0 0-6-16,9-41 0 16,-9 41 4-16,0 0 7 0,8-37-18 15,-8 37 0-15,10-37-6 16,-10 37 5-16,0 0-8 15,13-44 8-15,-13 44-6 0,15-44 3 16,-15 44 1-16,15-45 4 16,-15 45-17-16,17-51-4 0,-17 51 17 15,15-41-4-15,-15 41 7 16,0 0 13-16,16-44-16 16,-16 44-28-16,0 0 10 0,17-45-4 15,-17 45 24-15,12-37-39 16,-12 37-6-16,16-40 18 0,-16 40 10 15,15-37-2-15,-15 37 19 16,15-33 2-16,-15 33 10 16,13-26 0-16,-13 26-12 0,15-19-3 15,-15 19-5-15,16-18 10 16,-16 18 6-16,15-15 0 0,-15 15-14 16,18-15 14-16,-18 15 8 15,15-11 3-15,-15 11-17 0,17-4-17 16,-17 4 11-16,18-3-7 15,-18 3 5-15,18 0 11 0,-18 0-13 16,15 3 23-16,-15-3-7 16,17 4 0-16,-17-4-3 15,15 15-3-15,-15-15-8 16,18 11 14-16,-5 4-16 0,-13-15 8 16,17 11 19-16,-17-11-17 15,18 15 15-15,-3-1 6 0,-15-14-15 16,17 23 0-16,-2-5-12 15,-15-18 9-15,18 22-5 0,-3-7 11 16,-15-15-3-16,20 18 14 16,-5 5-2-16,-15-23-12 0,18 33-13 15,-3 0 13-15,-15-33-17 16,20 37 8-16,-5-4 9 0,-15-33-5 16,15 37 11-1,-15-37-6-15,15 48-7 0,-15-48 20 16,15 41-5-16,-15-41 0 15,15 44-2-15,-15-44-1 0,15 45-5 16,-15-45-9-16,13 44 9 16,-13-44-16-16,17 48 9 0,-4-7 1 15,-13-41 6-15,13 51 9 16,-3-14 6-16,-10-37-6 0,12 48-9 16,-4-14-10-16,-8-34 10 15,10 48-5-15,-3-4 1 0,-2-3 4 16,3-1-15-16,-3 1 15 15,0 3-12-15,0 4 12 16,-2 4 19-16,2 3-3 16,-3 1-5-16,3 3-4 0,0 0-7 15,-2 4 5-15,4-4 0 16,-2 7-15-16,3-3 15 0,-3 0-12 16,2-4 11-16,1 4-4 15,-3-4 9-15,2-4 2 0,1 1-16 16,-3-4 2-16,0-1 11 15,0 1 2-15,-5 3 0 0,5 1-7 16,-5-4-3-16,2-1 5 16,-2 1 2-16,3 0-14 0,-1 0 0 15,-2-1 11-15,3 1-10 16,-1 0 6-16,1-4-12 0,0 0 18 16,2 0-17-1,0 0 14-15,0-4 4 0,-3 0-7 16,6 1-6-16,-3 3 9 15,2-4-3-15,1 1 7 0,0 3 4 16,1 0-11-16,-1 0 3 16,2 0 7-16,0 0 14 0,0 0-16 15,-2-4 14-15,2 4-7 16,0-4-5-16,0 1-2 0,0-1-4 16,0-2 8-16,0-6 28 15,-2 4-19-15,2-3 28 16,0 0 10-16,-10-37-30 15,17 56-15-15,-4-16-14 0,-1 1 5 16,-12-41-12-16,15 44 14 16,1-7-1-16,-16-37-6 0,19 41 4 15,-1-12 10-15,-3-3-7 16,-2 0 8-16,-13-26-2 0,20 33-13 16,-5-3-4-16,0-4 4 15,0 0 8-15,0-8-8 0,-2 1 0 16,-13-19 5-16,20 22 15 15,-5-4 25-15,0 1 9 0,0-5-30 16,0 1-7-16,0-4-17 16,-15-11 13-16,18 0-9 15,-3 4 4-15,-15-4-5 16,15-4-3-16,-15 4 8 0,17 0-3 16,-17 0-5-16,16 0-9 15,-16 0 9-15,15 0-9 0,-15 0 13 16,0 0-8-16,0 0 17 15,15 0-8-15,-15 0-2 0,0 0-3 16,0 0-12-16,0 0 8 16,15 0 4-16,-15 0-7 0,0 0 14 15,12-7-7-15,-12 7 12 16,0 0-3-16,0 0-9 16,20-4-6-16,-20 4 3 0,0 0-4 15,18-3-1-15,-18 3 4 16,0 0 8-16,0 0 8 0,0 0-1 15,0 0-8-15,17-4-3 16,-17 4-11-16,0 0 11 16,0 0 0-16,0 0-3 0,0 0 7 15,0 0 2-15,0 0 1 16,0 0-7-16,0 0-13 0,0 0 18 16,0 0-12-16,0 0 7 15,0 0 0-15,0 0 8 16,0 0 1-16,0 0 0 0,0 0 1 15,0 0-10-15,0 0-6 16,0 0 6-16,0 0-6 0,0 0 2 16,0 0 10-16,0 0 8 15,0 0-12-15,0 0 6 0,0 0-8 16,0 0-3-16,0 0-10 16,16-8 6-16,-16 8 4 15,0 0-7-15,0 0-139 0,0 0-189 16,0 0-312-16,0 0-141 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47.6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1012 733 975 0,'0'0'10'16,"0"0"39"-16,0 0 113 16,0 0-1-16,-13 37-46 15,-7 0-39-15,-6 3-16 16,-14-3-22-16,-12 0-44 0,-1-4 2 16,1-3 4-16,-8-4 14 15,8-8 9-15,6-7-9 0,46-11-22 16,-46 0-14-16,46 0 22 15,0 0 14-15,-26-40-14 0,12 6 0 16,14 34 90-16,7-33-52 16,-7 33 49-16,0 0 58 0,0 0-12 15,33 52-10 1,0 11-55-16,-7 14-29 0,0 1-4 16,1 3-18-16,-8 8 4 15,8-4-19-15,-1-4-10 0,7-3-146 16,-7-16-232-16,-6-10-165 15,6-19-19-15</inkml:trace>
  <inkml:trace contextRef="#ctx0" brushRef="#br0" timeOffset="392">1064 193 1083 0,'-65'8'37'16,"-14"14"64"-16,-7 22 92 16,-12 23 40-16,-1 21-39 0,-6 19-23 15,-7 15-45-15,7 19-47 16,7 3-28-16,6 7-38 0,26-3 43 16,20-7 60-16,33-8-13 15,26-12-29-15,33-13 10 16,26-16-26-16,33-14-34 0,20-19-7 15,26-15-17-15,20-22-6 16,13-22 6-16,-6-11 9 0,-14-19-9 16,-20-21 7-16,-12-19-3 15,-7-26 7-15,-27-23-9 16,-12-21-13-16,-7-19 2 0,-27-22-5 16,-6-22-2-16,-20-19 5 15,-19 15-7-15,-20 19 22 0,-20 33-16 16,-20 44 4-16,-32 41-26 15,-20 47-181-15,-20 46-304 0,-20 47-235 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46.4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746 661 965 0,'-13'-22'17'16,"13"22"72"-16,0 0 44 16,0 0 158-16,-6 40-52 15,6 19-41-15,0 19 11 0,0 11-63 16,13 3-84-16,-7 4-12 15,1 0-21-15,6-3-5 16,0-8-12-16,0 0-26 0,0-1-62 16,1-2-299-16,-1-1-234 15</inkml:trace>
  <inkml:trace contextRef="#ctx0" brushRef="#br0" timeOffset="475">779 517 1593 0,'-13'-41'182'0,"-7"12"119"0,20 29-65 15,-26-37-43-15,26 37-52 16,-39-23-87-16,6 20-29 0,-7 18-9 15,-12 29-10-15,-14 30 3 16,0 29 2-16,-6 30 2 0,-7 22-1 16,0 15 8-16,7 8-8 15,13-1-12-15,19-3 8 0,21-8 11 16,25-18 6-16,21-15 1 16,25-19-6-16,27-18 10 0,26-22 3 15,20-22-14-15,20-23 2 16,12-21-14-16,8-23 0 15,-14-14-1-15,-7-23-6 16,-19-22 0-16,-7-18 0 0,-13-23-4 16,-6-18 4-16,-14-26 0 15,-12-18-12-15,-14-23 0 0,-13-21 4 16,-20-12 8-16,-19 11 5 16,-20 26 58-16,-20 38-3 0,-20 28-39 15,-19 30-21-15,-14 34 0 16,-25 25-13-16,-14 30-85 0,-7 26-79 15,1 22-248-15,26 15-289 16,26 22-56-16</inkml:trace>
  <inkml:trace contextRef="#ctx0" brushRef="#br0" timeOffset="2608">2369 7858 1257 0,'0'0'247'15,"0"0"-9"-15,0 0-36 0,0 0-24 16,0 0-5-16,0 0 59 15,33 15-64-15,-33-15-82 16,26 62-48-16,-12-6 1 0,-8-4-14 16,-6-4 10-16,-6-4-6 15,6-44-20-15,-20 52 7 0,20-52-6 16,0 0-4-16,0 0-10 16,-46 33 13-16,46-33-39 15,-46-7-19-15,46 7-21 16,-40-52-19-16,14-11 22 0,6-4 19 15,14 5 18-15,-14 6 30 16,20 56-22-16,-6-48 22 0,6 48-3 16,0 0-1-16,0 0 13 15,0 0 35-15,0 0-33 0,-60 48 3 16,14 0 3-16,7-3-13 16,39-45-11-16,-53 51 25 15,53-51-18-15,-52 45 4 0,52-45 15 16,-53 22-16-16,53-22-3 15,-46-11 7-15,46 11-19 0,-46-45-4 16,13 5 28-16,14 3-25 16,19 37 24-16,0 0-6 15,-20-33-27-15,20 33 33 16,0 0 20-16,20 59-10 0,6 22 3 16,7 19-20-16,6 11 4 15,1 7 0-15,6 0-14 0,-7 0 1 16,1-14-1-16,6-19-67 15,-14-19-112-15,8-18-223 16,-40-48-137-16,59 8-58 0</inkml:trace>
  <inkml:trace contextRef="#ctx0" brushRef="#br0" timeOffset="3028">2599 7352 1824 0,'-46'0'40'0,"-6"11"87"16,-14 22 1-16,-13 11 6 15,-13 23 34-15,-6 18-36 0,-1 18-8 16,0 19-59-16,1 19-30 16,12 10 1-16,14 4-13 15,26 0-3-15,13-10 4 0,20-12-9 16,33-12-7-16,13-21 6 15,32-15-4-15,21-18-21 16,32-23 18-16,14-26-7 16,12-25 8-16,14-15-11 0,6-22-2 15,0-19 9-15,-6-7-7 16,-20-19-8-16,-20-18 14 0,-19-11-30 16,-27-19 3-16,-32-7 24 15,-27-8 0-15,-33-10-7 0,-26-1 11 16,-26 12-1-16,-20 14 31 15,-13 26 17-15,-14 34-41 16,-5 25-2-16,-28 37 14 16,1 34-29-16,-6 21 10 0,-1 19 1 15,20 11-62-15,13 8-174 16,26 7-319-16,27 7-256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50.3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1251 1275 1149 0,'0'0'120'15,"0"0"57"-15,0 0 19 16,0 0-86-16,-40 3-30 15,-6 27-40-15,-13 18-27 0,6 11-18 16,-6 4-11-16,13-4 35 16,0 1-27-16,20-4 5 0,6-8 30 15,14-8-21-15,12-3 25 16,-6-37-11-16,53 33-16 0,-1-10-4 16,8-20 25-1,5-3-33-15,1-7 25 0,-7 0-8 16,-6-1-9-16,-14 1 21 15,-13 7-3-15,-26 0 32 0,0 0 63 16,0 0-25-16,0 0 10 16,-39 37-51-16,-20 11-34 0,-13 3 1 15,-14 9-2-15,7 10-20 16,0 11 12-16,7 4 3 0,20 0-11 16,19-4-3-16,26 1 12 15,20-9-11-15,33-10 16 0,20-15-2 16,19-7-8-1,27-23-17-15,13-10-35 0,6-16-119 16,7-10-187-16,0-23-146 16,0-14-57-16</inkml:trace>
  <inkml:trace contextRef="#ctx0" brushRef="#br0" timeOffset="388">1277 292 1272 0,'-164'11'26'15,"-1"26"153"-15,8 26 52 16,11 37 23-16,1 40-35 0,14 45 13 16,13 29-71-16,13 19-42 15,32 7-7-15,21 8-15 0,32-4-23 16,33-15 2-16,27-18-6 15,38-23-7-15,34-29-28 0,26-33 8 16,20-30-14-16,19-33-18 16,8-30 8-16,6-26-11 0,6-29 14 15,-13-30 3 1,0-14-11-16,-13-37 5 0,0-27-19 16,-7-25 11-16,-5-33-2 15,-15-30-9-15,1-41 4 0,-7-25-4 16,-33-17 7-16,-26 13-10 15,-40 26 3-15,-45 40-3 0,-40 41-5 16,-46 48-6-16,-33 33-124 16,-26 26-194-16,-27 30-218 0,0 7-251 15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4:58.9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9693 1596 918 0,'0'0'61'0,"0"0"-29"15,0 0-14-15,0 0 28 16,0 25-8-16,0-25-8 0,33 37 37 15,-13 0-24-15,-1-3 51 16,14-5-14-16,-33-29 1 0,33 37-9 16,-33-37-11-16,33 30-14 15,-33-30-9-15,0 0-4 0,0 0 9 16,0 0 4 0,0 0 23-16,0 0 5 0,0 33-22 15,0-33-38-15,-40 26 9 16,8-19-5-16,-1-3-2 0,0-8-8 15,33 4 18-15,-46-7-1 16,46 7 4-16,-33-15 20 0,33 15 20 16,0 0-9-16,-39-18-5 15,39 18-20-15,0 0-1 0,0 0-3 16,0 0-5-16,0 0-2 16,-20-8-21-16,20 8-4 0,0 0 0 15,0 0-5-15,0 0 5 16,0 0 11-16,0 0 34 15,0 0 13-15,0 37-5 16,7-4-8-16,-7 1 3 0,13-9 9 16,-13 1 5-16,0 0-10 15,0-26-7-15,0 30 40 0,-13-1 29 16,6 1 0-16,-19-1-43 16,-27 1-32-16,7 0-12 0,-26-1-22 15,-7-7-5-15,7-3-68 16,13-5-82-16,6-6-130 0,7-4-192 15,46-4-306-15</inkml:trace>
  <inkml:trace contextRef="#ctx0" brushRef="#br0" timeOffset="217">10008 2268 2349 0,'0'0'371'0,"14"7"-60"15,-14-7-108-15,26 11-83 0,-26-11-56 16,0 0-31-16,26 15-46 16,-26-15-120-16,0 0-192 15,0 0-381-15,0 0-312 0</inkml:trace>
  <inkml:trace contextRef="#ctx0" brushRef="#br0" timeOffset="536">8813 1045 1949 0,'-14'-33'284'0,"14"33"23"15,0 0-102-15,0 0-103 0,0 0-60 16,0 0-9-16,0 0 79 16,-6 44 2-16,6 4-39 0,6 4-11 15,8 3 14-15,5 1-15 16,1-1-25-16,6 1-8 0,7-5-12 15,7 1-14-15,6 0 3 16,6-4-58-16,7-4-144 16,-6-7-159-16,-7 0-235 0,-13-7-188 15</inkml:trace>
  <inkml:trace contextRef="#ctx0" brushRef="#br0" timeOffset="1296">8734 1592 1384 0,'-40'-37'191'0,"40"37"130"0,0 0-11 15,0 0-67-15,0 0-67 16,0 0-58-16,53 44-25 0,-53-44-15 15,33 41-47-15,-33-41 4 16,19 37-12-16,-19-37-6 0,0 0 6 16,-19 37-9-16,19-37-14 15,-46 29 4-15,6-18-4 0,1-7-28 16,39-4 0-16,-46-7 0 16,46 7-26-16,-40-19 1 0,40 19-16 15,-32-37 21 1,32 37 25-16,-14-37-9 0,14 37 17 15,0 0 15-15,0 0-19 0,0 0-3 16,0 0 16-16,0 0 1 16,0 0 22-16,0 0 7 0,0 0 0 15,0 0 16-15,0 0-21 16,0 0-5-16,0 0 17 0,0 0-6 16,0 0-16-16,0 0 11 15,0 0-15-15,0 0-5 0,-39 23 0 16,39-23-40-16,-39 0-3 15,39 0-9-15,-40-19-49 0,40 19-24 16,-26-41 19-16,13 1 2 16,13 7 31-16,0 33 52 0,13-41-4 15,-13 41-12 1,0 0 27-16,0 0-17 0,0 0 61 16,0 0 72-16,0 0 29 15,0 0 8-15,13 44-10 0,-6-7-44 16,-7-37-3-16,-14 48 7 0,14-48-29 15,-32 48-6-15,32-48 7 16,-40 37-6-16,1-15-1 0,-1-11 7 16,1-7 4-16,39-4 6 15,-53-4 15-15,7-10-28 0,46 14 2 16,-46-37-15-16,13-4-23 16,7 0 6-16,6-7 5 15,1-3-15-15,12-8-9 16,1-1-2-16,-1 5 1 0,7-4-12 15,7 4-8-15,-7 3 8 16,0 7-19-16,0 9-25 0,-7 6-47 16,7 30-120-16,0 0-141 15,0 0-218-15,0 0-269 0</inkml:trace>
  <inkml:trace contextRef="#ctx0" brushRef="#br0" timeOffset="2280">7577 1352 1550 0,'-39'-19'206'15,"39"19"-10"-15,0 0-37 0,0 0-29 16,0 0-7-16,-13 34-29 15,13-34-31-15,0 44-3 0,0-44-26 16,-7 44-12-16,7-44 13 16,-20 41-14-16,20-41-18 15,-33 37 16-15,33-37-6 0,0 0-9 16,-46 22 5-16,46-22-18 16,0 0-10-16,0 0 11 0,0 0-23 15,-39-48 0-15,32 11 11 16,1 4 8-16,6 33-9 0,6-34 21 15,-6 34-12-15,0 0-28 16,0 0 42-16,0 0-2 0,0 0 18 16,0 0 12-16,0 0-12 15,0 0 16-15,7 49 4 0,-7-49-16 16,0 40-5-16,0-40 4 16,-20 37-17-16,20-37-13 15,-39 30 30-15,39-30-18 0,-46 14-9 16,0-6 22-16,46-8-16 15,-40-8 7-15,40 8 5 0,-39-18-24 16,39 18 16-16,0 0 4 16,0 0-16-16,-33-37 8 0,33 37 4 15,0 0-25-15,0 0 25 16,0 0-4-16,0 0-9 0,0 0 20 16,0 0-11-16,0 0-9 15,0 0 11-15,0 0 4 0,0 0-13 16,0 0 10-16,0 0-3 15,0 0-3-15,0 0 8 16,0 0-10-16,0 0-6 0,0 0 24 16,0 0-13-16,0 0 11 15,0 0-1-15,0 0-20 0,0 0 27 16,0 0-6-16,0 0-19 16,0 0 27-16,0 0-19 0,0 0 0 15,0 0 0-15,0 0-4 16,0 0 7-16,0 0-11 0,0 0 3 15,0 0 5-15,0 0 6 16,0 0 5-16,0 0 24 0,0 0 6 16,0 0 7-16,0 0 3 15,40 48-1-15,-14-7 28 16,0 3-9-16,0-3-23 0,1 3 34 16,-14 4 24-16,-7 11-7 15,1 4-1-15,-20 3-11 0,0 1-17 16,-14 3-19-16,-5 4-14 15,-14-7-7-15,-7-1-19 0,-6-3 15 16,-7-8-19-16,-6-10-5 16,-14-12 21-16,1-7-9 0,0-19-12 15,-14-11 13-15,20-14-13 16,0-15 0-16,7-8 7 0,6-14-14 16,7-12 7-16,13-18-12 15,7-7 12-15,12-4 6 16,21-4-16-16,6 4 2 0,13 11 8 15,13 0-21-15,7 15-41 16,7 7-71-16,6 4-148 0,6 11-187 16,1 3-381-16</inkml:trace>
  <inkml:trace contextRef="#ctx0" brushRef="#br0" timeOffset="3427">5277 905 1114 0,'33'15'298'0,"6"3"37"0,-6 12 10 15,13 3-89-15,-6 7-64 16,-1 5-70-16,-6-5-43 0,-7 5-25 16,-6-8-26-16,-7 0-20 15,-13-8 21-15,0-29-17 16,-13 33-3-16,13-33 0 0,-53 30-24 16,7-15-3-16,0-15-20 15,0-8 14-15,7-6-8 0,6-9-11 16,7-6 15-16,0-12 17 15,12-7-9-15,8-7 8 0,6 3-4 16,-7 4 20-16,7 11-12 16,0 8 13-16,0 29 3 0,0 0-8 15,0 0-7-15,-39 0 7 16,6 18 9-16,-6 12 1 16,6 3-4-16,6 4-6 15,8-4 2-15,12 0-6 0,7-33 4 16,0 41 6-16,20-8 2 15,6-7 3-15,14-8-4 0,6 1-10 16,6-8 3-16,-6 0 4 16,-6-7-4-16,-14 0 0 0,-26-4-5 15,0 0 22-15,0 0-1 16,0 0-6-16,-40 18 7 0,-6-3-9 16,-19-4 16-16,-8 0-17 15,1-4-7-15,6-7 11 16,-6-3-6-16,6-1-8 0,14-11 3 15,6-3-7-15,6-12-4 16,40 30-4-16,-46-44 6 0,20 3 0 16,26 41-5-16,-20-40 1 15,20 40-11-15,0 0 0 0,0 0 15 16,0 0 16-16,0 0-2 16,0 0-2-16,40 18 8 0,-40-18 0 15,26 41-7-15,-26-41 6 16,13 48 0-16,-6-11-2 0,-7-37 11 15,-13 40-7-15,13-40 1 16,-40 33-13-16,40-33 7 0,-59 26-1 16,13-11 1-16,7-11-7 15,39-4-13-15,-46-11 13 16,46 11-18-16,-40-30 18 0,40 30-4 16,0 0 1-16,-26-40-10 15,26 40 20-15,0 0-11 0,0 0 1 16,0 0-1-16,0 0 4 15,0 0 0-15,0 0-8 0,0 0 5 16,0 0 3-16,0 0 6 16,0 0-1-16,0 0 7 0,0 0-12 15,0 0 13-15,0 0-5 16,0 0 6-16,0 0 6 0,0 0-11 16,0 0 0-1,0 0-5-15,0 0 4 0,0 0-4 16,0 0-4-16,0 0-3 15,0 0 3-15,0 0-3 0,0 0 6 16,0 0 9-16,0 0 4 16,0 0 0-16,0 0 17 0,0 0 18 15,0 0 0-15,0 0 8 16,0 0-15-16,-39-23-16 0,39 23-4 16,0 0 4-16,-46 4 3 15,6 7 12-15,7 8 17 0,-6 6 8 16,-1 9 21-16,-6 3-12 15,0 0-44-15,7 0-6 16,-7 0-15-16,0 3-4 0,7-7-8 16,-7 1-77-16,46-34-106 15,-66 40-169-15,66-40-272 0,-59 26-377 16</inkml:trace>
  <inkml:trace contextRef="#ctx0" brushRef="#br0" timeOffset="3616">4068 1972 2648 0,'59'12'348'0,"13"-9"-51"0,1 1-63 16,6-8-103-16,-1 1-54 15,8-5-57-15,-14-3-102 0,0-4-132 16,-19-3-234-16,-7-8-502 15</inkml:trace>
  <inkml:trace contextRef="#ctx0" brushRef="#br0" timeOffset="3813">4357 598 2136 0,'0'0'203'16,"0"0"15"-16,0 0-82 16,0 0-72-16,0 0-19 0,0 0-34 15,0 0-102-15,0 0-223 16,0 0-273-16,-6 48-91 0</inkml:trace>
  <inkml:trace contextRef="#ctx0" brushRef="#br0" timeOffset="4460">4068 1293 625 0,'0'0'158'16,"0"0"-3"-16,0 0 25 0,0 0 96 16,0 0-31-16,0 0-24 15,13 40-17-15,-13-40-47 0,0 0-24 16,13 41-26-16,-13-41-16 15,7 37-18-15,-7-37 4 0,0 37-4 16,0-37-11-16,0 40-9 16,0-40-4-16,-20 45-1 15,20-45-6-15,-39 48-10 16,39-48-16-16,-46 44-7 0,0-14 2 16,6-12-4-16,1-7-5 15,-1-3-2-15,1-5 0 0,39-3 0 16,-53-11 4-16,53 11-1 15,-46-22-6-15,46 22-1 0,-32-37-3 16,32 37-3-16,-14-37 3 16,14 37-2-16,0 0 2 0,7-37-2 15,-7 37-2-15,0 0 6 16,53-22 1-16,-14 22 9 0,0 4-5 16,-39-4 8-16,46 22 21 15,-46-22 35-15,33 33 33 0,-33-33 18 16,7 56 20-16,-20-5 13 15,-20-3-34-15,-20 4-26 16,-6-4-22-16,-7 4-33 0,-12-11-6 16,-1-1-14-16,-7-7-11 15,1-7-2-15,6-11-29 0,7-4-74 16,13-7-80-16,6-12-90 16,7-14-199-16,46 22-394 0,-33-66-103 15</inkml:trace>
  <inkml:trace contextRef="#ctx0" brushRef="#br0" timeOffset="4648">3720 1089 1809 0,'39'-3'371'0,"7"-1"-63"16,-6-3-105-16,12-1-97 0,-6 1-55 15,7-4-32-15,6 3-83 16,-13 5-184-16,0-5-280 0,-7 1-229 16</inkml:trace>
  <inkml:trace contextRef="#ctx0" brushRef="#br0" timeOffset="5168">3201 997 843 0,'0'0'232'0,"-27"-37"28"15,27 37-44-15,0 0-58 0,0 0-17 16,0 0 130-16,0 0-3 16,27 44-52-16,-1 5-36 15,7-1-27-15,0 0-17 0,-1-4-42 16,1 0-45-16,0-3-24 16,-13-8-3-16,0-3-15 0,-20-30 4 15,6 37-4-15,-6-37 0 16,-20 37-4-16,20-37-14 0,-46 25-7 15,0-13-5 1,7-9-2-16,6-6 6 0,-6-5 9 0,6-3 7 16,33 11-3-1,-40-11 2-15,40 11-2 0,-32-7-1 16,32 7 0-16,0 0 60 16,0 0 23-16,-46 51 32 0,13 5 27 15,-7-1-4-15,-6 1-3 16,0 3-51-16,0 0-30 0,-13 4-19 15,-6-4-13-15,5-4-40 16,1-7-106-16,-6-11-103 0,5-7-89 16,1-16-163-16,59-14-283 15,0 0-83-15</inkml:trace>
  <inkml:trace contextRef="#ctx0" brushRef="#br0" timeOffset="5531">4193 0 1323 0,'0'0'376'0,"0"0"17"0,-7 62-45 16,-12-3-100-16,-21 4-80 15,-6-4-54-15,-13 1-48 0,-7-1-22 16,1-4-16-16,-14-7-14 15,6-4-10-15,1-7-1 16,6-14-20-16,7-9-24 0,13-14-9 16,0-11-18-16,13-11 30 15,1-15 20-15,5-7 3 0,8-4 42 16,-1 14 44-16,7 1-27 16,13 33-3-16,0 0-16 0,0 0-28 15,0 0 32-15,-33 8 44 16,-7 21-1-16,1 16-23 0,6-1-33 15,-6 11 6-15,-7 4-8 16,0 1-112-16,-13 6-187 0,-7 1-286 16,0-8-285-16</inkml:trace>
  <inkml:trace contextRef="#ctx0" brushRef="#br0" timeOffset="5764">2419 413 1515 0,'0'0'302'0,"0"0"63"0,0 0 16 15,0 56-66-15,0 14-84 16,13 15-54-16,7 7-15 16,6 4-64-16,0-3-45 15,0 3-22-15,-6 0-4 0,0-11-23 16,-14 0-145-16,1-11-86 15,-14-8-96-15,-12-10-199 0,19-56-198 16,-33 55 2-16</inkml:trace>
  <inkml:trace contextRef="#ctx0" brushRef="#br0" timeOffset="6227">2195 1163 1292 0,'0'0'103'0,"0"0"149"15,0 0 46-15,0 0-17 16,0 0-99-16,20 37-71 0,0 4-38 16,-7 0-7-16,0-1-33 15,-13-40-16-15,7 52-7 0,-7-52 11 16,6 52-21-16,-6-52 0 16,0 0 24-16,0 0-10 0,0 0-6 15,0 0 3-15,0 0-26 16,0 0 21-16,0 0 4 0,-52-19-10 15,12 1 36-15,40 18 62 16,-39-26 23-16,39 26 3 0,0 0-29 16,-40-11-41-16,40 11 14 15,-46 18 23-15,46-18-5 16,-52 45 23-16,12-1-12 0,7 0-35 16,7 12-9-16,0 6 31 15,6 9-2-15,7 14 14 0,6 14-29 16,-6 12 21-16,13 11-18 15,7 15 36-15,-1 11-11 0,14 3-45 16,6 4-3-16,7-3-9 16,0-12 17-16,13-7-13 0,0-11-6 15,-6-15 1-15,6-14-31 16,0-16-14-16,-14-14 13 16,-32-63-20-16,40 59-176 0,-40-59-146 15,0 0-124-15,0 0-177 16,0 0-396-16</inkml:trace>
  <inkml:trace contextRef="#ctx0" brushRef="#br0" timeOffset="7780">8865 3184 571 0,'0'0'118'0,"0"0"-20"16,0 0-7-16,0 0-5 0,0 0 30 15,0 0 0-15,0 0-22 16,0 0 20-16,0 0-57 16,0 0 28-16,0 0-11 0,0 0-45 15,0 0 76-15,0 0 31 16,0 0-24-16,0 0 11 0,40 37 10 16,-8 0-7-16,-5 4 3 15,-1-1-8-15,0 5-16 0,-6-1 2 16,6 0-32-16,-6-7-27 15,-7-3-13-15,-13-34-12 0,13 33-7 16,-13-33-6-16,20 37-10 16,-20-37 14-16,7 33-5 15,-7-33-9-15,0 30 9 0,0-30-1 16,0 0-4-16,-7 37 3 16,7-37 2-16,-20 29-9 0,20-29 10 15,0 0-5-15,-33 37-1 16,-19-7 0-16,6-12 2 0,-7 4-4 15,-6-7 1-15,0-4-3 16,0 4 3-16,-7-4-3 0,7-7 4 16,6-4-2-16,1 0-2 15,6-4 0-15,6-7 0 0,40 11-8 16,-52-22-24-16,52 22-10 16,-33-41-17-16,7-3-15 15,19 3 0-15,7 1 13 16,13 3 21-16,0 3 10 0,14 5-1 15,-27 29 16-15,39-26 15 16,1 19-18-16,-1 10 7 0,-13 8 17 16,-26-11-1-16,40 37-1 15,-21 0 1-15,-12 0 14 0,-7 0 14 16,-7 4 17-16,-12-4-11 16,-8 3-17-16,-19-6-6 0,0 2-7 15,-6-6-3-15,-1-8 4 16,-6-3-10-16,0-8-6 15,6-8-5-15,7-6-3 0,0-8-7 16,7-8-7-16,39 19-4 16,-39-48-13-16,6 4 8 0,26 3 12 15,1 8 9-15,6 33 7 16,-7-37 0-16,7 37-7 0,0 0 8 16,0 0 8-16,0 0 0 15,0 0 13-15,0 0 8 0,20 37 28 16,-7 4 2-16,-7-8 0 15,-6-33-7-15,-19 52-8 0,-14-8-6 16,33-44-25-16,-66 44 0 16,0-11 4-16,1-7 4 15,-8-11-4-15,8-4-5 0,-1-11 4 16,0 0-1-16,7-11-7 16,13-4 3-16,46 15-8 0,-59-51 0 15,20 3-9-15,12 0-8 16,14 3 7-16,26 8 1 0,0 0 8 15,-13 37-3-15,40-37 2 16,6 15 1-16,0 15 2 0,-7 11-1 16,1 3 2-16,-40-7-1 15,46 37 10-15,-20 0 7 0,-13 3 24 16,-13 5 6 0,-20 7 24-16,-12 3 16 0,-14 4-14 15,-14 4-20-15,-5-4-26 16,-1 0-11-16,-6-4-2 0,6-3-5 15,-6-11-61-15,6-8-96 16,13-11-111-16,53-22-158 0,-59 4-292 16,59-4-95-16</inkml:trace>
  <inkml:trace contextRef="#ctx0" brushRef="#br0" timeOffset="7977">7557 3343 1600 0,'40'-22'205'15,"6"7"48"-15,13 4-42 16,0-4-84-16,13 8-46 0,-6 3-44 16,-13 4-21-16,-1 0-123 15,-19 0-280-15,-33 0-230 0,0 0-57 16</inkml:trace>
  <inkml:trace contextRef="#ctx0" brushRef="#br0" timeOffset="8312">6920 3661 1402 0,'0'0'375'15,"0"0"-15"-15,-46 0-53 0,46 0-72 16,0 0-56-16,0 0-38 16,0 0-19-16,0 0-20 0,0 0-20 15,-53 0-9-15,53 0-2 16,-52 15 11-16,52-15 2 0,-53 33-13 16,7-4 7-16,-6 8 10 15,52-37 0-15,-66 71 28 16,7-5-3-16,0 8 18 0,0 0-2 15,-1 3-58-15,-5 5-26 16,6-5-22-16,-7-3-11 0,0-4-2 16,0-7-99-16,7-11-179 15,7-11-121-15,6-8-105 0,46-33-257 16,-46 29-321-16</inkml:trace>
  <inkml:trace contextRef="#ctx0" brushRef="#br0" timeOffset="8476">6342 4895 2038 0,'92'-4'219'0,"13"-3"-55"16,7-1-82-16,-1-6-45 15,1 3-143-15,-7-4-434 0,-13-11-385 16</inkml:trace>
  <inkml:trace contextRef="#ctx0" brushRef="#br0" timeOffset="9352">5455 3118 1171 0,'0'0'312'15,"0"0"15"-15,0 0-87 0,0 0-26 16,-46 44-42-16,-7 0-19 16,-6 8-21-16,0 4-35 0,13 6-25 15,-7 1-15-15,14 0-5 16,12 0-5-16,1-4-2 16,20-4-17-16,-1-7-19 15,14-7-6-15,-7-41 12 0,19 41 0 16,-19-41-6-16,0 0-5 15,40 22-4-15,-40-22 0 16,39-11 5-16,-39 11 5 0,0 0-6 16,46-48-7-16,-26 7-5 15,-7 0 4-15,-13 1 4 0,0 10 10 16,0 30-10-16,-13-29-8 16,13 29-9-16,0 0 11 0,-40 7-95 15,40-7-195-15,0 0-447 16</inkml:trace>
  <inkml:trace contextRef="#ctx0" brushRef="#br0" timeOffset="10004">9332 5926 1367 0,'0'0'287'0,"0"0"86"0,-27 37 20 16,27 7-83-16,0 8-89 15,14 10-81-15,-1 1-34 0,0 0-40 16,-7-4-22-16,8 0-18 16,-14-7-12-16,0-8-2 0,-14-7 0 15,14-37-9-15,-46 34-11 16,7-12-7-16,0-19-27 0,-7-6-32 15,46 3 6 1,-40-34 33-16,7-3 1 0,14-7 6 16,-1 0 21-16,7-1 16 15,-7 12-9-15,20 33 0 0,0 0-4 16,0 0 51-16,0 0 27 16,-33 8-15-16,-19 21-17 0,6 12-17 15,-7 7-25-15,14 7 13 16,-21 1-17-16,1 3-168 0,0-7-201 15,7-12-214-15,6-10-230 16</inkml:trace>
  <inkml:trace contextRef="#ctx0" brushRef="#br0" timeOffset="10223">10232 4906 2198 0,'-7'37'201'0,"-26"15"75"15,-6 18-42-15,-20 7-48 0,-27 12-67 16,14 0-50-16,-13-1-36 0,-7 1-58 16,0-8-176-1,0 1-221-15,-7-8-359 0,1-12-157 16</inkml:trace>
  <inkml:trace contextRef="#ctx0" brushRef="#br0" timeOffset="10444">8412 5371 2032 0,'-20'71'331'15,"13"-1"-32"-15,14 4-46 0,0 11-64 16,12-4-67-16,1 8-51 16,6-4-38-16,-6 7-12 0,0-3-21 15,-1-1-110-15,-19-6-124 0,0-9-195 16,-6-6-231-16,-14-12-87 16</inkml:trace>
  <inkml:trace contextRef="#ctx0" brushRef="#br0" timeOffset="10808">8142 6354 1530 0,'0'0'260'0,"0"0"25"15,0 0-54-15,-39 48-55 0,39-48-78 16,-13 52-32-16,13-52-51 15,6 41 3-15,-6-41 7 0,0 0-20 16,0 0-5-16,0 0-7 0,0 0 24 16,13 44 2-16,-13-44-19 15,0 0 4-15,0 0-8 0,0 0 4 16,0 0-11-16,0 0-1 16,-46-22 17-16,46 22 35 15,-59-8 40-15,0 8 13 0,7 15 31 16,6 7-1-16,-7 19-15 15,14 7-17-15,6 11-22 0,6 8-20 16,8 6-33-16,12 9-10 16,14-1 4-16,12-3-17 0,-5-1-154 15,12-3-235-15,-6-15-340 16,-1-11-232-16</inkml:trace>
  <inkml:trace contextRef="#ctx0" brushRef="#br0" timeOffset="11762">7038 6014 547 0,'0'0'106'16,"0"0"70"-16,46-7 58 15,-46 7 6-15,0 0-57 16,0 0 63-16,0 0-54 0,0 0-53 16,0 0-41-16,0 0 20 15,0 0-7-15,0 0-11 0,0 0-8 16,0 0-1-16,13 59-18 15,-13-15-15-15,0-44-3 16,-6 52 11-16,-7-4-9 0,0-7 3 16,13-41-15-16,-40 66-7 15,-6-14-16-15,-6 0-16 0,-8-8 2 16,-12-7-8-16,-20-4 13 16,0-3-8-16,-6-12-5 15,-1-3-5-15,7-8-6 0,13-10-19 16,7-8-10-16,13-4-9 15,6-11 1-15,53 26-13 0,-39-67-26 16,19 1-33-16,27-1 0 16,12 8 31-16,14 11 19 0,-33 48 44 15,66-51 2-15,-14 17 15 16,-52 34 13-16,60-3 1 16,-60 3-5-16,0 0 27 0,39 62 18 15,-32-2 40-15,-27-1 4 16,-13-4-23-16,-13-3-24 15,-7-8-22-15,-6-3-10 0,0-8-5 16,-7-3-5-16,14-12-6 16,12-3 15-16,40-15-6 0,-59 4-3 15,59-4 7-15,0 0-26 16,-39-45-40-16,19 1-44 0,20 44-14 16,7-70 56-16,-1 14 30 15,-6 56 9-15,13-51 26 0,-13 51-16 16,0 0 17-16,0 0 61 15,0 0 47-15,-19 48 3 0,-8 3-30 16,-5 5-17-16,-14-1-37 16,-14 1-2-16,-5-8-10 15,-1-4-12-15,-6-7-3 16,6-8-5-16,13-10 0 0,1-4-13 16,52-15-4-16,-46-8-48 15,46 8-12-15,0 0-29 0,-20-55-26 16,20-4-55-16,13 0 8 15,20 0 93-15,7 7 31 0,-40 52 11 16,59-45 27-16,0 27 81 16,-13 22 63-16,-46-4 74 0,46 48-8 15,-26 7-12-15,-27 1-25 16,-19 6-40-16,-20 5-40 0,-20 7-40 16,-6-4-24-16,-14 0 0 15,1-7-6-15,-1-8-43 16,8-10-105-16,12-12-125 15,13-11-188-15,53-22-249 0</inkml:trace>
  <inkml:trace contextRef="#ctx0" brushRef="#br0" timeOffset="11940">6131 5900 1686 0,'66'-19'105'0,"0"1"21"15,-7 3-62-15,-13 0-73 16,-46 15-383-16,46-11-188 0</inkml:trace>
  <inkml:trace contextRef="#ctx0" brushRef="#br0" timeOffset="12228">5218 6306 1745 0,'0'0'387'0,"-59"19"-59"15,59-19-105-15,-53 11-73 16,53-11-61-16,-52 18 12 0,6 4 4 16,0 15 8-16,0 8-32 15,0 10-14-15,-7 4-34 0,1 8-11 16,-1 3-9-16,-6 0-20 16,-13 4-43-16,-7-8-138 15,0-3-147-15,0 4-215 0,0-4-279 16</inkml:trace>
  <inkml:trace contextRef="#ctx0" brushRef="#br0" timeOffset="12389">4889 7791 2185 0,'132'-7'322'16,"-1"-4"-87"-16,-6-8-96 0,-7 1-83 15,-19-8-167-15,-14 0-311 16,-19-11-503-16</inkml:trace>
  <inkml:trace contextRef="#ctx0" brushRef="#br0" timeOffset="12620">4331 6391 2507 0,'6'52'237'0,"-6"0"-16"16,-13 7-57-16,-13 4-66 15,-20 3-46-15,-7 4-33 0,-6-3-158 16,-6-1-208-16,-8-7-323 15,-6-7-173-15</inkml:trace>
  <inkml:trace contextRef="#ctx0" brushRef="#br0" timeOffset="12968">4009 6528 1875 0,'0'0'203'16,"0"0"0"-16,-46 40-50 15,0-17-66-15,46-23-48 0,-53 11-10 16,53-11-20-16,-46-4-41 16,46 4-54-16,0 0-70 15,0-52-46-15,20 1 28 0,13 3 38 16,-33 48 64-16,79-63 26 15,-20 29 43-15,-59 34 29 16,66-7 102-16,-66 7 93 16,0 0 5-16,39 74-3 0,-39-4-44 15,-20 4-67-15,-26 0-36 16,-6 0-32-16,-14 0-21 0,-6-4-50 16,-7-11-177-16,-7-11-245 15,1-11-284-15</inkml:trace>
  <inkml:trace contextRef="#ctx0" brushRef="#br0" timeOffset="13715">4055 5571 1884 0,'20'44'276'0,"-20"1"39"16,-20-1-30-16,-13 4-76 16,-6 4-74-16,-14-1-56 0,-6 5-30 15,0-4-29-15,0-8-13 16,-1-7-7-16,1-8 4 0,0-6-4 16,-7-5-13-16,7-7-28 15,0-11-26-15,0-4-19 16,6-10 6-16,7-5 30 15,-6 1 18-15,52 18 27 0,-59-22 5 16,13 7-3-16,46 15 3 16,0 0 0-16,0 0-13 0,-46-19 13 15,46 19-3-15,0 0 9 16,0 0 6-16,0 0-12 16,-46-18-3-16,46 18 5 0,0 0-10 15,0 0 26-15,0 0 0 16,0 0-1-16,0 0-17 0,0 0 9 15,0 0-14 1,0 0-3-16,0 0 16 0,0 0 0 16,0 0-8-16,0 0-11 15,0 0 11-15,0 0 0 0,0 0 29 16,0 0 3-16,0 0 0 16,6 48-16-16,-6-48-7 15,7 44 13-15,-7-44-22 0,0 0 7 16,0 45 14-16,0-45-12 15,-7 44 2-15,7-44 5 0,0 0-16 16,-19 52 0-16,19-52 7 16,-27 55 11-16,1-7 1 15,0 0 14-15,-7-4-2 16,0 1-11-16,-6-1-2 0,-14 4-13 16,1-4 1-16,-1-3-1 15,-6-8 3-15,-13-3 2 0,6-8-6 16,0-11 2-16,7-7 2 15,-7-8-8-15,14-7 5 16,6-15-5-16,46 26-3 0,-53-70-4 16,20-11-8-16,14-8 0 15,12-3-20-15,0-4-5 0,21 3-35 16,-1 5-86-16,20-1-149 16,-1 4-212-16,8 11-103 15,12 4 19-15</inkml:trace>
  <inkml:trace contextRef="#ctx0" brushRef="#br0" timeOffset="13928">3431 5176 1850 0,'13'-37'318'0,"0"0"-23"16,-13 37-67-16,20-45-98 15,-20 45-55-15,52-37-45 0,-6 23-5 16,-6 17-10-16,-1 20-10 16,-39-23-113-16,39 55-157 0,-19 0-176 15,-13 4-167-15,-20 4-18 16</inkml:trace>
  <inkml:trace contextRef="#ctx0" brushRef="#br0" timeOffset="14108">2655 5527 1863 0,'0'0'117'16,"0"0"10"-16,0 0-28 15,0 0-52-15,0 0-66 0,0 0-326 16,0 0-286-16</inkml:trace>
  <inkml:trace contextRef="#ctx0" brushRef="#br0" timeOffset="14392">1781 6402 1483 0,'0'0'237'15,"0"0"-2"-15,0 0-50 16,0 0-37-16,-46 0 19 0,46 0 2 16,-59 52 0-16,7 11-40 15,12 7-37-15,-6 4-38 0,0 0-27 16,-6 0-22-16,6 0 0 15,0-8-93-15,0-11-215 16,0-7-265-16,6-18-216 16</inkml:trace>
  <inkml:trace contextRef="#ctx0" brushRef="#br0" timeOffset="14572">2136 5685 2175 0,'86'-40'108'0,"-8"7"-45"0,-12 3-35 16,-7 4-119-16,-6 8-384 16,-53 18-345-16</inkml:trace>
  <inkml:trace contextRef="#ctx0" brushRef="#br0" timeOffset="14793">1223 5889 2077 0,'6'66'120'0,"7"8"-28"16,7 4-56-16,0 3-19 0,6 4-20 16,-13-4-261-16,0-3-302 15,-19-8-146-15</inkml:trace>
  <inkml:trace contextRef="#ctx0" brushRef="#br0" timeOffset="15168">1098 6350 1785 0,'59'-11'138'16,"-59"11"75"-16,0 0-24 16,33 45-45-16,-33-45-78 0,6 59-27 15,1-11-23-15,-7-48-16 16,-20 52-17-16,20-52-90 0,-33 44-34 15,33-44-33 1,-52 26 87-16,52-26 4 0,-59-4 32 16,59 4 25-16,-53-29 16 0,53 29 0 15,-52-45 106-15,52 45 59 16,-53-33-18-16,53 33-31 16,-53-15 43-16,1 15 4 15,-1 11 22-15,-6 4-32 0,-7 4-21 16,1 3-49-16,-8-8-26 15,8 5-21-15,-8-4-19 0,1-8 16 16,0 1-45-16,6-8-74 16,7-4-123-16,6-4-206 15,53 8-371-15</inkml:trace>
  <inkml:trace contextRef="#ctx0" brushRef="#br0" timeOffset="15336">546 6062 2282 0,'85'-22'236'15,"7"-4"-88"-15,7-3-60 16,-1 3-53-16,-6 0-21 0,-13 4-220 16,-6 3-370-16,-27 5-263 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22.6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4626 0 351 0,'0'0'102'16,"0"0"-11"-16,0 0-3 16,0 0-15-16,0 0 6 0,0 0-20 15,0 0-5-15,0 0-2 16,0 0-2-16,0 0 28 0,0 0-21 15,0 0-27-15,0 0-10 0,0 0-12 16,0 0-4-16,0 0 17 16,0 0 1-16,0 0-30 0,0 0 13 15,0 0-2-15,0 0 0 16,0 0 7-16,-33 11-3 16,33-11-21-16,-39 7 25 0,39-7-5 15,-40 4-10-15,14 0-11 16,26-4 15-16,-33 0 0 0,33 0 17 15,-33 3-1-15,33-3-30 0,-33 4 9 16,33-4-4-16,-33 0 34 16,33 0-8-16,-32 4-37 0,32-4 17 15,-33 0 14-15,33 0-11 16,-33 3-11-16,33-3 11 0,-40 0 3 16,14 0 12-16,26 0-15 15,-39 8-12-15,6-4 7 0,33-4 1 16,-40 0 21-16,8 3-25 0,-1 5-1 15,33-8 12-15,-40 0 16 16,14 3-25-16,26-3 6 16,-39 0-6-16,6 4 10 0,33-4-16 15,-40 4 20-15,14-4 6 16,26 0-6-16,-39 7-26 0,39-7 8 16,-40 4 29-16,40-4-5 0,-46 3-20 15,46-3-5-15,-39 4 20 16,39-4-6-16,-46 8 4 0,46-8-21 15,-46 7 17-15,13-7-3 16,-7 0-3-16,1 4-6 0,39-4 9 16,-53 7-4-16,7-3 21 15,14-1-36-15,32-3 28 16,-53 8 5-16,14-8-19 0,39 0 15 16,-53 7-20-16,14-7 14 0,39 0-25 15,-53 8 36-15,14-5-4 16,39-3 7-16,-40 4-29 0,40-4 15 15,-46 7-21-15,46-7 23 16,-52 0-16-16,12 4 12 0,7 0 7 16,-6-4-15-16,39 0 12 0,-53 7 14 15,1-3-25-15,6 0-29 16,0-1 26-16,0-3-2 0,-7-3 7 16,1 3-2-16,6-4 0 15,-7 0-1-15,0 0 14 16,1 4-12-16,-1 0-5 0,1 4 15 15,-1-4-25-15,1-4 11 16,-1-3 24-16,1 3-26 0,-1 4-4 16,0-3 25-16,1-1-21 0,-1-3-1 15,7 3 20-15,7 0-12 16,39 4 16-16,-46-3-23 0,6-5 7 16,40 8 7-16,-39-7 5 15,39 7 7-15,-53-8-31 0,7 5-10 16,14-5 21-16,32 8 30 15,-53-3-48-15,20-1 16 0,33 4 21 16,-59-4-15-16,6 4 14 16,7-4-14-16,46 4 0 0,-46 0 12 15,0 0-36-15,0-3 32 16,0-1-8-16,14 4-6 0,-8-7 13 16,40 7 12-16,-52 0-23 15,6 0-2-15,0-4-3 0,-7 0 23 16,0 8-7-16,7-4-7 0,7 4-5 15,0-8 7-15,-1 4 15 16,1 0-17-16,6 4-6 0,0-4-1 16,0-4 2-16,0 0 18 15,33 4-3-15,-39 0-26 16,39 0 9-16,-46-3 7 0,13-1 7 16,33 4 2-16,-39-7-9 0,6 3-8 15,33 4 8-15,-33-8 15 16,33 8-15-16,-33 0-3 0,33 0 0 15,0 0 3-15,0 0 9 16,0 0 9-16,0 0 1 0,-26-3-11 16,26 3-11-16,0 0-3 15,0 0 6-15,0 0 15 0,0 0-28 16,0 0 13-16,0 0 3 0,0 0 4 16,0 0-3-16,0 0-15 15,0 0 11-15,0 0-19 16,0 0-65-16,0 0-138 0,0 0-68 15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24.6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0 303 0,'0'0'89'0,"39"7"-19"16,-39-7-12-16,39 7-8 0,1 4 16 15,-1-3 3-15,1 3-12 16,6 4 17-16,6-1 22 0,7 5-28 15,7-1-28-15,0-3 28 16,6 4 1-16,13-5-28 16,-6 1-1-16,0 0-26 0,-7 0 7 15,1-4 9-15,-1-4-52 16,-13 1 36-16,0-5-7 16,-6 1 3-16,-1-4-18 0,-6-4 36 15,-6 8-55-15,-40-4 36 16,59-4-4-16,-6 4-34 15,-7 0 57-15,0 0 11 0,0 0-50 16,-46 0 3-16,65 8 8 16,-19-5 18-16,0-3-18 0,0 4 0 15,-46-4 23-15,59 4-40 16,-13-4 14-16,-46 0 3 0,46 3 25 16,-46-3-49-16,46 4 64 15,-46-4-20-15,53 4 9 16,-53-4-8-16,39 7-12 15,-39-7-9-15,53 4 27 0,-53-4-6 16,53 0-6-16,-53 0 8 16,59 0-23-16,-20 0 16 0,-39 0-1 15,53 0-13-15,-53 0-9 16,59 0-7-16,-7-4 21 16,-6 4-21-16,0-3 2 0,7-1 15 15,-7 4-3-15,7 0-3 16,-1 0 0-16,1 0 5 0,-1-4-2 15,1 4 19-15,-1 0-13 16,-6 0 4-16,0 0-24 0,-46 0 45 16,60-4-31-1,-14 4 15-15,0-3-36 0,-46 3 28 16,59-4 2-16,-13 0-13 16,-7 4 16-16,-39 0-6 0,66-3-11 15,-20-1-4-15,0 4 20 16,6 0 44-16,-6 0-13 0,7 0-12 15,0 0-6-15,-1 4-9 16,1-4 18-16,6 3-4 0,0-3 16 16,0 0-18-16,-6 0-17 15,-1 0 25-15,-6 0 14 16,-46 0 1-16,53 0-8 0,-53 0-11 16,0 0-2-16,0 0-20 15,46 0-2-15,-46 0 11 16,0 0 15-16,0 0-22 0,0 0-11 15,0 0 13-15,0 0-87 16,0 0-206-16,0 0-298 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30.5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3147 954 1511 0,'0'0'261'0,"0"0"54"16,0 0-91-16,0 0-97 15,0 0-53-15,0 0-19 0,0 0-33 16,-26-30-7-16,26 30-18 16,-20-44-22-16,20 7-10 0,0-4-48 15,0-7-11-15,13 0 3 16,7 7 37-16,-7 1 19 16,7 10 17-16,-20 30-8 0,33-22 1 15,0 11 16-15,-7 15 2 16,13 10-9-16,-6 5 19 15,7 7-3-15,-8 0 0 0,-5-1 9 16,6 1-9-16,-33-26 5 16,39 30-16-16,-39-30-6 0,26 22 11 15,-26-22-20-15,0 0 5 16,0 0-20-16,0 0 2 0,0 0 15 16,0 0-3-16,0 0 21 15,-39 18-7-15,-7-6 10 16,-7 2-5-16,-6-3 21 0,-13 1-10 15,0-9 11-15,-14 5-4 16,14-1-14-16,0-3 19 16,13-1-9-16,6-6 4 0,7-1 6 15,46 4-2-15,-39-11 2 16,39 11-12-16,0 0-4 0,0 0-15 16,0-26 12-16,0 26 3 15,46-18 0-15,-14 18 5 0,-12 7 59 16,-20-7 32-16,40 26 33 15,-14 7 11-15,-20-3-8 16,-12 3 21-16,-7 4 11 0,-14 0-21 16,-12-4-37-16,-7 0-35 15,-7-7-29-15,-6 4-16 16,7-8-16-16,-1-4-26 0,1-7-121 16,6-3-179-16,6-5-275 15,40-3-202-15</inkml:trace>
  <inkml:trace contextRef="#ctx0" brushRef="#br0" timeOffset="169">2878 1153 1537 0,'0'0'374'0,"0"0"-38"0,0 0-135 16,0 0-92-16,0 0-65 15,0 0-131-15,0 0-266 0,0 0-380 16</inkml:trace>
  <inkml:trace contextRef="#ctx0" brushRef="#br0" timeOffset="381">2221 0 2212 0,'0'0'317'0,"-33"67"-48"15,26-4-79-15,7 3-87 16,7 4-53-16,6 4-32 0,7-7-78 16,-7-4-250-16,-7-8-375 15,-6-7-214-15</inkml:trace>
  <inkml:trace contextRef="#ctx0" brushRef="#br0" timeOffset="665">1846 569 2217 0,'0'0'401'0,"0"0"-59"15,0 0-39-15,-39 45-63 0,6-8-58 16,-7-4-28-16,-19 0-12 16,-20-7-12-16,-19 0-32 15,-27-8-37-15,-13 1-16 0,-20-8-29 16,-6-7-8-16,0-4-8 16,6-4-4-16,13-4 4 15,21 1-68-15,12-8-94 0,26 4-78 16,8-4-83-16,32 8-191 15,46 7-408-15,0 0-63 0</inkml:trace>
  <inkml:trace contextRef="#ctx0" brushRef="#br0" timeOffset="843">847 1290 2555 0,'46'40'386'15,"-46"-40"-60"-15,40 37-93 16,-40-37-109-16,39 30-64 16,-39-30-30-16,0 0-117 0,0 0-195 15,0 0-396-15,0 0-388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0:56.2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1242 0 892 0,'0'0'-21'16,"0"0"41"-16,0 0 80 0,0 0-1 16,32 37 38-16,-32-37 38 15,20 48-65-15,-7-4-46 0,0 8-12 16,-6 7-5-16,6 7-9 16,-6 19 47-16,6 9-11 15,7 9 5-15,-7 12 11 0,13 10 66 16,7 12-62-16,6 18-19 15,14 12 2-15,13 7 32 0,-1 3-18 16,8 8 10-16,5 8-23 16,-5 3-46-16,6-4 34 15,-1 0-5-15,-5-10-30 16,-1-15 54-16,-6-16-21 0,-1-11-43 16,-12-10 3-16,0-12 14 15,-7-2-14-15,0-9-2 0,-14-15-1 16,1-7-14-16,-13-15 1 15,-7-11-1-15,-13-3-7 16,-6-5 0-16,-14-3-5 0,0 1 8 16,-13 2 2-16,-6 6-5 15,-7-6-8-15,-7 1 15 0,7-4-10 16,0 4 3-16,0-4 0 16,0 0-6-16,0 7 8 0,7 1 1 15,-1 3 4-15,8-4-17 16,-8 1 13-16,7-5 7 0,-6-6-18 15,-7-1 13-15,0-11 0 16,0-2-5-16,-13-5-10 16,-14-8 6-16,1 1 4 0,-20-12-3 15,-6 4-14-15,-21-7-8 16,1-4 6-16,0 0 2 0,-1-4 13 16,8-3-3-16,6 3 0 15,6 4 11-15,14 0-9 0,6 0 9 16,6-4-1-16,14 4-10 0,7 0 1 15,6-3 14-15,19-1-8 16,27 4-4-16,-32 0 1 0,32 0 3 16,0 0-17-16,0 0 3 15,0 0-2-15,0 0-8 16,0 0-1-16,0 0 29 0,0 0-16 16,0 0 5-16,0 0 10 15,0 0-9-15,0 0-6 0,0 0 12 16,0 0-6-16,0 0-12 0,0 0 18 15,0 0-10-15,0 0-16 16,0 0-11-16,0 0 9 0,26-26-18 16,-26 26-12-16,46-22 18 15,-20 0 19-15,14 6-15 0,-8 5 18 16,1 0 7-16,0 0-1 16,7 3-5-16,-1-3 23 15,-6 4-3-15,0-4-14 0,0 3 15 16,-33 8 4-16,26-11-5 0,-26 11 14 15,0 0 30-15,0 0 4 16,0 0-1-16,0 0 5 0,-13 26 19 16,-7-4-19-16,-13 8-18 15,-6 1 4-15,-7-2-13 0,-7-3 2 16,1 0-2-16,-8-4-13 0,-5 0-15 16,6-3 14-16,13-5-4 15,0-3-7-15,6-3 2 0,14-4 18 16,26-4-2-16,-26 0 2 15,26 0 1-15,0 0-28 16,0 0-18-16,0 0 27 0,0 0 17 16,39 7-5-16,14 4 21 15,-1 0-12-15,14 4 13 0,0-4-6 16,6 4-21-16,0 14-6 0,7-10 7 16,-7-4-16-16,7-1-9 15,0 5-70-15,-13-8-101 0,6 4-152 16,0-8-192-16,7 0-206 15,7-7-84-15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0.02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D18E1B5D-C05C-462D-AF6D-947FA179AC8B}" emma:medium="tactile" emma:mode="ink">
          <msink:context xmlns:msink="http://schemas.microsoft.com/ink/2010/main" type="inkDrawing" rotatedBoundingBox="19583,-288 32310,3183 30280,10623 17553,7151" semanticType="enclosure" shapeName="Other">
            <msink:destinationLink direction="with" ref="{1EC81932-232C-462A-BDD6-DA2F62B1585F}"/>
            <msink:destinationLink direction="with" ref="{9093D320-C465-42C9-8385-AD6286953B1C}"/>
            <msink:destinationLink direction="with" ref="{1DF4877A-03FB-40C5-8480-2DD2ED2C3DEB}"/>
            <msink:destinationLink direction="with" ref="{209BE82B-1C31-41FF-843B-BD9F484145D9}"/>
            <msink:destinationLink direction="with" ref="{52AB75B8-AE53-4C12-8C9C-E9857C44F617}"/>
          </msink:context>
        </emma:interpretation>
      </emma:emma>
    </inkml:annotationXML>
    <inkml:trace contextRef="#ctx0" brushRef="#br0">7790 630 311 0,'0'0'4'16,"0"0"38"-16,-33-11 28 0,7-1-31 16,0 1 0-16,-7 0 17 15,0 0-20-15,-6-4 13 0,-7 1-31 16,0-9-11-16,-7 5-7 16,-13 0 15-16,1-8 21 15,-21 0 49-15,1-11-52 0,-7 4-19 16,-13-1 12-16,-7-3-22 15,-6 4 0-15,0 0 30 0,-7-4-4 16,0 4-35-16,0-1 20 16,0 5-26-16,7-1 21 0,-7 4-18 15,7 4 31-15,-1 8-29 16,1-1 6-16,-7 4-5 0,0 7 19 16,1 0-24-16,-1 8 10 15,6 0-7-15,-5-1-4 0,5 5 23 16,8 3 4-1,5 4 4-15,1-4-31 0,7 3 11 16,-1-2-17-16,1 2 4 16,12 1 26-16,-6 0-27 0,7 3 22 15,-1 1 2-15,1-4 6 16,-1 7-19-16,1 0 24 0,-7 0-26 16,7 4 2-16,-7-4-10 15,6 0 31-15,-6 4-37 0,7 0 10 16,-7 4 22-16,-7-1-9 15,-6 4 1-15,0 8 22 0,-7 0-11 16,0-1-11-16,1 5 15 16,-1-5-20-16,0 1 0 15,7-4 6-15,7 0-29 0,-1 3 23 16,14 1 0-16,-1 0 0 16,7-4-5-16,7 7 5 0,6 8 11 15,-6-1 9-15,6 1 14 16,-6 4-41-16,6-5 7 0,-6 1 12 15,6 0 2-15,-6-4-9 16,0 0-5-16,-1 0-3 0,8-4-1 16,-1-3 10-16,7-1 15 15,6-3 7-15,7 0 16 0,46-37-3 16,-52 63 4-16,12-4-32 16,1 0 19-16,13 4-9 15,-1 0-3-15,8 0 15 0,-1 3-6 16,0 1-17-16,7 3 35 15,0 0-16-15,0-7-26 0,0 4-2 16,6 3 42-16,-6-4 30 16,6 4-52-16,1-3-35 0,-1-1 36 15,7 1 16-15,0-1-50 16,7 5 24-16,6 6 25 0,-6 8-59 16,6 4 26-16,-7 7 6 15,1 7-12-15,-7 5-3 16,0-1-5-16,-7 4 28 0,7 7-12 15,-13-7-14-15,7-1-2 16,6 1 20-16,-7-7 6 0,7-8-21 16,7-8 3-16,-1 1-20 15,1-4 49-15,-1-7-24 0,7-4-12 16,1-4-7-16,5 4 27 16,1-4-4-16,-7 0-4 0,7 0-12 15,0 0-17-15,6 1 27 16,0-1-14-16,7-7 40 0,0 3-26 15,13-3-3-15,0-8-16 16,0 1 23-16,6-5 11 16,1-2-24-16,6 2-5 15,7-3 36-15,-1-3-30 0,-5-5-12 16,-1 1 44-16,-7 0-15 16,7-5-23-16,-6 1 7 0,0-3 17 15,-7 3-20-15,-46-37 14 0,78 55 2 16,-12-11-23-16,0-3 18 15,-7 0 7-15,7-8-20 0,-7 0 2 16,7-3 10-16,6-1-13 16,0 1 25-16,-6-4-2 0,6 0-20 15,0-1 10 1,1-2-3-16,-1 2 14 0,0-6-11 16,7-8-22-16,-7 4 9 15,7-4 33-15,-6 0-41 0,-1-7 7 16,0-1 6-16,0-3 5 15,14 0 21-15,-7 0-33 0,6-3 29 16,1-1-5-16,6-3-12 16,0-5-27-16,0 1 43 0,0 0-16 15,6-4 6-15,-12 8-19 16,-1 3 39-16,-13 4-30 0,-6 0-20 16,-66 0 38-16,66 8-8 15,-66-8-12-15,59 18 6 0,-59-18 0 16,0 0-6-16,0 0-10 0,52 63 44 15,-52-63-18 1,46 78-35-16,-19-8 30 0,-1 0-5 16,0 0 16-16,7 0-16 15,7 1-21-15,12-1 26 0,14-4-5 16,19-7 7-16,20 4-16 16,20-11 4-16,20 0 5 0,19-4 13 15,7-8-13-15,0 5-4 16,0 3 17-16,0 0-7 0,-14 4-1 15,-6 7 22-15,-13 3-52 16,-6-2 12-16,-7 2 26 16,-7-3-8-16,-6-3-18 0,13-12-11 15,-1-11 48-15,14-10-35 16,7-12-15-16,6-8 46 0,0-10-20 16,0-4-7-16,0-11 4 15,-6-4 25-15,6 0-22 0,0 0 9 16,-6-3 6-16,6 3-30 15,-6 4-5-15,6 3 39 0,6 8-23 16,1-4-2-16,6 12 6 16,7-5 17-16,0 4-29 0,-7 1-4 15,7-1 27-15,-13-3-20 16,0-12 24-16,-1 4-25 16,-5-3 6-16,-8-8 12 0,-6-11-8 15,-20-7 20-15,-12-12-30 16,5-6-15-16,-19-16 40 0,-6-7-15 15,-7-7-15-15,-14-8 44 16,-6 0-29-16,1-3 92 0,-14-1 3 16,0-3-48-16,-7-4-26 15,0-3-21-15,1-1 26 0,-14 1-26 16,-6-8-10-16,-7 0 23 16,-20-7-4-16,-6-8-30 0,-6-7 23 15,-21-8 3-15,-6-10 5 16,-13-1-27-16,0-10 8 15,-20-1 19-15,13-3-23 0,-19-4 7 16,-7 3 6-16,-7 5-21 16,-12 3 11-16,-14 7 12 0,-7 12 12 15,1-1-41-15,-1 12 40 16,8 7 0-16,-8 3-16 0,14 5-16 16,-7 7 7-16,0 7 25 15,7-4-31-15,6 8 8 0,7 0 10 16,6 0-3-16,7-4-5 15,7 7 18-15,6 5-10 0,0 10-13 16,14 8 13-16,-1 7-4 16,0 11-9-16,0 8-4 15,7 7 30-15,0 11-7 0,0 0-6 16,0 11-23-16,6 0 36 16,1 4-13-16,-7 0-21 0,6-1 34 15,0 5-13-15,1 0 4 16,6-1-18-16,46 19 37 0,-59-26-23 15,0-3-20-15,6 3 37 16,7-4-21-16,-7-3-22 0,7 0 52 16,0-8-33-16,0-3 7 15,7-4-6-15,-7-4 6 16,7-3-12-16,6 3 12 0,13 8 9 16,0 3-6-16,7 8-3 15,13 33-24-15,0 0 40 0,-13-45-14 16,13 45-11-16,0 0 34 15,0 0-33-15,0 0 0 0,0 0-12 16,0 0 41-16,-20-33-27 16,20 33-2-16,0 0 13 0,-46-41-13 15,7 12 3-15,-7 7 18 16,0 0-9-16,6 3-20 0,-6 1-9 16,7 3 7-16,39 15-165 15,-39-15-121-15,39 15-44 16,0 0-23-16</inkml:trace>
    <inkml:trace contextRef="#ctx0" brushRef="#br0" timeOffset="10265">12377 6234 1782 0,'0'0'142'0,"-6"41"137"15,6-41 14-15,26 55-90 0,7-7-66 16,0 0-22-16,-1 0-57 16,-12 0-35-16,0 0 14 0,-20 0-34 15,-7 0-3-15,-26 1-159 16,33-49-199-16,-78 62-213 0,5-14-155 15</inkml:trace>
    <inkml:trace contextRef="#ctx0" brushRef="#br0" timeOffset="10609">12285 6456 1514 0,'40'0'296'0,"-40"0"-31"16,0 0-28-16,0 0-84 16,0 0-78-16,0 0-31 0,0 0-8 15,0 0-30-15,0 0-6 16,0 0 8-16,0 0-3 0,0 0-10 16,0 0 2-16,0 0 0 0,0 0-2 15,0 0-18-15,0 0 26 16,0 0-3-16,0 0-16 15,0 0 22-15,0 0 41 16,0 0 11-16,6 41 4 0,-12-1 13 16,-8 8-33-16,8 0-22 0,-14 0 4 15,-6 0-18-15,-7-3-1 16,-6-5-27-16,6-3-204 0,-20-7-154 16,14-8-191-16,39-22-20 15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32.3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635 0 1086 0,'0'0'339'15,"0"0"17"-15,0 0-31 0,20 56-76 16,-20-8-56-16,0-48-51 16,-33 59-43-16,0-11-51 15,33-48-18-15,-60 44-12 0,7-10-5 16,7-12-10-16,0-7-7 16,46-15-3-16,-52-4-40 15,52 4-30-15,0 0-21 0,0 0 10 16,-41-70 11-16,28 3 9 15,6 4 20-15,21 12 17 0,-1 10 7 16,-13 41 6-16,0 0 32 16,0 0 72-16,0 0 42 0,0 0-12 15,0 0-15-15,0 0-4 16,-27 55-9-16,-5-3-28 0,5-7-20 16,27-45-21-16,-39 51-24 15,39-51 10-15,-53 45 10 16,53-45-3-16,-47 25-15 15,47-25-4-15,0 0 7 0,0 0 14 16,-46-11-20-16,46 11 2 16,-19-48 0-16,19 48 13 0,-7-51-17 15,7 51 11-15,0-48 16 16,0 48 31-16,0 0 69 16,0 0 5-16,0 0-21 0,33 51-18 15,0 8-15-15,0 4 21 16,7 7-29-16,-7 4-23 0,0 4-15 15,0 3-20-15,-14-3-140 16,-6-4-163-16,-13-4-248 16,-13-15-413-16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32.6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 13 2659 0,'-39'11'252'16,"39"-11"6"-16,0 0-28 0,0 0-82 15,0 0-76-15,66-4-7 16,14-3-50-16,5 3-1 0,8 0-22 15,6 1 0-15,0-1-52 16,-20 8-52-16,-20-1-55 0,-5 1-59 16,-54-4-87-16,0 0-96 15,0 0-109-15,0 0-35 16,-21 33 72-16,-25-3 79 0</inkml:trace>
  <inkml:trace contextRef="#ctx0" brushRef="#br0" timeOffset="180">25 276 1285 0,'0'0'357'16,"-46"15"-4"-16,46-15 1 16,0 0-23-16,0 0-60 0,0 0-72 15,0 0-66-15,66-4-37 16,1-3-26-16,18-1-28 0,20 1-28 16,-5 0-5-16,12-1 1 15,-13 5-10-15,-14 3-85 0,-18 0-88 16,-21 3-106-16,-46-3-260 15,0 0-268-15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38.54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4578 916 1360 0,'0'0'215'0,"0"0"-12"16,0 0-42-16,0 0 106 0,26 23-70 15,-6 10-59 1,-1 8-8-16,-6 7-32 0,-6 0-30 16,-7 0-24-16,13-4-18 15,-13-7-13-15,0-8 16 0,0-29-20 16,-13 37 4-16,13-37 0 16,-46 26-17-16,7-11-8 0,-1-8-49 15,7-10 5-15,0-8-8 16,33 11 7-16,-39-26 8 0,6-4 22 15,13-3 12-15,14 0 8 16,-7 0 10-16,13 33-17 0,-13-26 25 16,13 26 1-16,0 0 59 15,0 0 21-15,-27 33-1 16,-5 11 12-16,-8-3-33 0,7 3 0 16,-6 1-43-16,-7-1-3 15,6-3-24-15,8-5 2 0,32-36-81 16,-60 41-199-16,21-15-282 15,39-26-218-15</inkml:trace>
  <inkml:trace contextRef="#ctx0" brushRef="#br0" timeOffset="253">5366 0 1699 0,'0'0'218'0,"0"0"129"15,0 0-27-15,-46 30-60 16,7 18-74-16,-7 18-47 0,0 8-47 16,-7 4-23-16,-6-1-34 15,20 1-18-15,-7-8-5 0,0-3-50 16,0-8-162-16,-7-11-267 15,-6-8-382-15</inkml:trace>
  <inkml:trace contextRef="#ctx0" brushRef="#br0" timeOffset="525">3907 429 1635 0,'0'0'261'0,"0"0"98"16,0 0-13-16,0 0-113 16,0 52-87-16,-6 7-8 0,6 11-61 15,6 4-31-15,-6 3-35 16,7 1 9-16,0-1-23 15,6-6-35-15,0-5-163 0,-7-10-216 16,-6-8-284-16,0-11-188 16</inkml:trace>
  <inkml:trace contextRef="#ctx0" brushRef="#br0" timeOffset="904">3592 1064 1523 0,'-7'41'316'0,"7"-41"-12"0,7 41-73 16,-7-41-102-16,26 48-62 16,-26-48-39-16,33 44 5 0,-33-44-33 15,26 37 14-15,-26-37-14 16,0 0 13-16,0 0-3 15,0 0-10-15,0 0 16 16,0 0-8-16,0 0-16 0,-46-15-5 0,7 4 32 16,39 11 6-1,-46-15 39-15,46 15 20 0,-46 15 48 16,7 7 12-16,6 15 5 16,6 15-32-16,14 11-23 0,0 11-18 15,0 3-33-15,26 4-4 16,-6-3-23-16,6 3-1 0,13-7-22 15,0 4-8-15,1-12-111 16,-8-7-166-16,-5-14-294 0,-14-45-334 16</inkml:trace>
  <inkml:trace contextRef="#ctx0" brushRef="#br0" timeOffset="2221">3033 928 1186 0,'0'0'215'0,"14"-45"5"16,-14 45-14-16,0 0-77 16,0 0-15-16,0 0-34 0,-14-37 26 15,14 37-47-15,0 0 27 16,0 0-10-16,0 0 27 0,0 0-11 16,0 0 11-16,0 0-30 15,0 0-29-15,0 0-37 0,0 0 14 16,-13-40-21-16,13 40 9 15,-6-34-21-15,6 34 25 16,-13-33-16-16,13 33 8 16,0-37-9-16,0 37-2 0,0 0 16 15,-7-33-26-15,7 33 29 16,0 0-16-16,0 0 7 0,0 0-12 16,0 0 14-16,0 0 9 15,0-37 5-15,0 37-1 0,0 0-4 16,0 0 6-16,0 0-11 15,0 0 9-15,0 0-6 0,0 0-2 16,0 0 20-16,0 0 23 16,0 0 9-16,0 0 13 15,39 48 3-15,-6-4-22 0,-6-3-8 16,-14 7-27-16,20-4 18 16,-14 4-12-16,-6 0 4 0,1-7-8 15,-8-4-12-15,-6-37 9 16,13 48-18-16,-13-18 15 0,0-30-18 15,-13 33 10-15,13-33-5 16,0 0-2-16,0 0-3 0,-26 29 2 16,26-29 3-16,-40 8-13 15,8-4 11-15,-1-4-15 0,-7 0 12 16,14-4-9-16,-20-4-7 16,13 5 5-16,0-5-1 15,0 5 7-15,1-5-8 16,-8-7 8-16,40 15-17 0,-26-22-4 15,26 22-22-15,-33-37-1 16,7 0-21-16,13-3 0 0,6-5-16 16,0-3 14-16,7 0 29 15,7 8 7-15,0 3 24 0,-7 37-9 16,0 0 26-16,13-37-18 16,-13 37 19-16,0 0-13 0,52 0 14 15,-52 0-12-15,46 37 16 16,-19 0-11-16,-1 0 5 15,-6 3 8-15,-7-3 16 0,0 0 29 16,0-4-13-16,-6 1 8 16,-7-5-7-16,0-29-29 15,-14 41 10-15,-5-8-17 0,-8-7 1 16,-12 0-5-16,-7-8-2 16,-7 1-8-16,-6-8 7 0,0-4-1 15,0-3-5-15,13-11 8 16,0-4-9-16,7-8 4 0,-1-7-18 15,14-3-15-15,6-12 3 16,7-3-2-16,6-1 15 0,14 1-7 16,0 11 18-16,-7 33-2 15,0 0-4-15,0 0 9 16,0 0-8-16,0 0 17 0,32 0-9 16,-32 0 21-16,20 37-13 15,-20 3 13-15,0 1 6 0,0-4-13 16,-20-4 15-16,-6 0-21 15,26-33 2-15,-59 41-2 0,0-11-5 16,0-8 3-16,13-4-3 16,-13-10 9-16,26-8-18 0,33 0 5 15,-40-11-22-15,40 11-10 16,-26-45-2-16,26 5 0 0,13 3 32 16,13 0-7-16,-26 37 8 15,60-30 0-15,-8 19 5 16,-6 15 0-16,0 11 7 15,-13 14 20-15,0 8 37 0,-13 11 9 16,-14 0-13-16,-6 4 25 16,-20 3-11-16,-12-3-32 0,-14 0-6 15,-7-4-27-15,-6 0-2 16,0-8-7-16,-7-10-75 0,7-4-99 16,0-15-150-16,13-4-268 15,6-14-252-15</inkml:trace>
  <inkml:trace contextRef="#ctx0" brushRef="#br0" timeOffset="2421">2416 270 1309 0,'52'15'288'15,"-6"-4"29"-15,0 0-105 0,0-4-112 16,7 1-58-16,-7-1-25 16,-46-7-153-16,52 15-344 0,-52-15-212 15</inkml:trace>
  <inkml:trace contextRef="#ctx0" brushRef="#br0" timeOffset="2752">1910 865 1417 0,'0'0'347'0,"0"0"50"16,-40 22-74-16,40-22-104 15,0 0-103-15,0 0-46 16,-39 0-41-16,39 0-20 0,-46-7 0 15,46 7-7-15,-53 0 54 16,7 7 22-16,0 11 50 0,-6 12-8 16,-1 7 7-16,1 11-21 15,-1 7 11-15,0 4-7 0,7 8-34 16,0-1-15-16,7 1-43 16,-7-4 0-16,7 0-18 0,-1-8-23 15,1-3-132-15,-7-8-136 16,6 0-157-16,40-44-351 15,-52 45-208-15</inkml:trace>
  <inkml:trace contextRef="#ctx0" brushRef="#br0" timeOffset="2933">1391 2058 2179 0,'72'-11'311'16,"0"-4"-108"-16,0 0-85 0,7-3-68 16,-13 0-47-16,-7-5-238 15,0-3-376-15,-13-3-353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45.32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4187 458 757 0,'0'0'177'0,"39"37"79"16,-39-37 31-16,26 48-35 0,-6-4-14 15,-13-3-17-15,-1-4-25 16,-6 3-54-16,7-9-14 0,-7-31-5 16,-13 37-23-16,13-37-45 15,0 0-22-15,-27 33-12 16,27-33-5-16,-39 22-2 15,39-22-14-15,-33 11-11 0,33-11 14 16,-46 0-3-16,13 0 6 16,0-3-6-16,1-1-12 15,-1 8 8-15,-1 7 57 0,-12 11 18 16,-7 7 15-16,-6 12-3 16,0 3-14-16,0 4-13 0,0 1-11 15,6-5-22-15,-6 0-9 16,13-7-10-16,7-7-4 15,-1-4-113-15,6-12-112 0,1-6-151 16,33-8-217-16,-32-11-181 16</inkml:trace>
  <inkml:trace contextRef="#ctx0" brushRef="#br0" timeOffset="204">4003 244 1511 0,'0'0'217'15,"0"0"127"-15,0 0-52 16,0 0-123-16,33 25-74 0,-33-25-58 16,0 0-22-16,0 0-83 15,0 0-269-15,0 0-299 16,0 0-106-16</inkml:trace>
  <inkml:trace contextRef="#ctx0" brushRef="#br0" timeOffset="747">3469 716 1187 0,'0'0'277'0,"-6"38"48"15,6-38-39-15,0 0-126 16,0 0-56-16,-7 41-48 16,7-41-36-16,0 0 6 0,0 0-5 15,0 0-27-15,-39 26-50 16,39-26 0-16,-47 7-23 0,47-7-12 16,-46-14-45-16,46 14-33 15,-20-49 67-15,14 4 17 16,12-3 25-16,20 11 28 15,-26 37 40-15,47-33-39 0,-7 18 64 16,-1 11 28-16,1 16 16 16,-40-12 20-16,39 33 6 0,-39-33-10 15,40 40-21-15,-40-40 25 16,26 45-24-16,-26-45-18 16,13 38 58-16,-13-38 16 0,-13 29-32 15,13-29-14-15,-53 30 2 16,1-15-31-16,-1-8 2 0,1-3 10 15,11-12 2-15,-5-3-9 16,13-4 4-16,0-7-14 16,7-7-13-16,6-2 0 15,14-2-10-15,-7-4-11 0,13 0-10 16,-7-4 3-16,14-7-2 16,6-3-13-16,7-1 7 15,-1-7 8-15,-6 3-18 0,7 16 10 16,-7 6-6-16,-13 34-71 15,0 0-125-15,0 0-149 0,0 0-176 16,-46 0-151-16,-6 23-3 16</inkml:trace>
  <inkml:trace contextRef="#ctx0" brushRef="#br0" timeOffset="1135">2659 395 954 0,'13'-52'343'0,"-6"1"85"0,6 6-17 16,-13 45-89-16,13-40-80 15,-13 40-86-15,0 0-66 0,0 0 113 16,0 0-26-16,26 40-44 16,-6 19-16-16,1 12-7 0,-1 10-22 15,-1 11-22-15,-6 4-6 16,7 5-18-16,0-1-16 15,0-4-2-15,-7 0 6 0,-7-11-14 16,-6-11-9-16,0-8 2 16,-13-10 5-16,-20-8-9 15,33-48-5-15,-59 44 10 16,-1-22-10-16,7-11 0 0,7-14 9 16,7-12-12-16,39 15 11 15,-53-45-16-15,21-10-10 0,5-8-6 16,14-7-6-16,13-11-21 15,7-4-38-15,12 4-57 16,-5 7-67-16,-1 11-110 0,0 7-157 16,0 11-257-16,-13 45-68 15</inkml:trace>
  <inkml:trace contextRef="#ctx0" brushRef="#br0" timeOffset="1480">2225 665 710 0,'0'0'229'16,"0"0"104"-16,0 0-20 0,0 0-43 16,0 0-58-16,0 0-34 15,0 0-22-15,0 0-35 16,0 0-41-16,0 0 21 0,0 0-5 15,0 0-17-15,0 0 14 16,0 0-25-16,0 0-12 16,-13 33 14-16,-13-2-2 0,-7 2 6 15,-7 7 15-15,0 5-20 16,-6 3-10-16,7 7-20 0,-14 1-11 16,7-5-12-16,0 1-3 15,7-8-10-15,-7-7 1 0,13-3-49 16,0-9-127-16,0-6-144 15,0-12-241-15,33-7-296 16</inkml:trace>
  <inkml:trace contextRef="#ctx0" brushRef="#br0" timeOffset="1672">2179 432 1510 0,'40'-11'254'16,"-40"11"-36"-16,52-22-94 15,-6 7-45-15,0-4-53 0,-46 19-198 16,46-14-352 0,-46 14-228-16</inkml:trace>
  <inkml:trace contextRef="#ctx0" brushRef="#br0" timeOffset="1907">1686 0 2060 0,'0'0'333'15,"32"48"-68"-15,-5 11-76 16,-8 11-87-16,-5 4-51 16,5 4-20-16,-12 3-45 0,-14-4-185 15,1 1-276-15,-14-8-295 16,-13-7-12-16</inkml:trace>
  <inkml:trace contextRef="#ctx0" brushRef="#br0" timeOffset="2327">1541 561 1236 0,'0'0'290'0,"-34"45"-44"16,8-5-82-16,0-3-84 15,12-4-34-15,-5-2-24 16,19-31-8-16,-27 37-37 0,27-37-86 15,-39 30-81-15,39-30-35 16,-53 11 23-16,53-11 36 0,-45-11 4 16,12-8 30-16,33 19 54 15,-27-37 45-15,1 4 65 0,26 33 38 16,0 0 20 0,-20-38-8-16,20 38 130 0,0 0 106 15,-26 18-53-15,26-18-20 16,-46 42-14-16,7-1-15 0,-1-4-25 15,1 0-30-15,-8-8-39 16,1-3-28-16,-7-4-25 0,1-3-17 16,6-8 3-16,0-8-13 15,6-3-12-15,14-3-6 0,26 3-4 16,0 0-12-16,-33-30-8 16,13-7-40-16,14-7-119 15,12-8-149-15,-6-11-253 16,14 0-218-16</inkml:trace>
  <inkml:trace contextRef="#ctx0" brushRef="#br0" timeOffset="2508">783 280 1532 0,'60'-22'342'16,"5"4"-3"-16,2-1-91 15,18 5-113-15,-6 3-72 16,7-1-54-16,-21 5-246 16,-6-4-321-16,-19 7-224 0</inkml:trace>
  <inkml:trace contextRef="#ctx0" brushRef="#br0" timeOffset="2768">0 939 2891 0,'0'0'283'0,"0"0"-12"16,0 0 47-16,0 30-62 0,0-30-95 15,0 0-74-15,40 26-42 16,-40-26-22-16,33 14-98 0,-33-14-214 16,0 0-151-16,0 0-267 15,33 15-360-15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52.29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2727 658 486 0,'32'7'105'16,"-32"-7"54"-16,0 0 64 15,0 0 23-15,0 0 41 16,0 0 0-16,0 0-15 0,0 0-14 16,0 0-32-16,27 4-40 15,-27-4-57-15,0 0-39 0,0 0-30 16,0 0-26-16,0 0-10 16,0 0-21-16,0 0-18 0,6-22-20 15,1-8 10-15,6-7-13 0,20-3-37 16,-7-12-15-16,0 4 54 15,27 0 13-15,-20 11-6 0,13 8 11 16,-7 6 7-16,1 12 11 16,12 11 3-16,1 8 6 0,-7 6-17 15,6 12 0-15,-6 0 8 16,-6 7 8-16,6-3 3 16,-20 3-11-16,14-3-9 0,-21-8 12 15,-19-22-3-15,0 0 12 16,13 26 2-16,-13-26-17 0,0 0 6 15,-6 22-3-15,-27-4 8 16,-13-6-3-16,-13-1-1 0,0 0 0 16,-14-4-2-16,-5 4-13 0,-14 0 8 15,6-3-4-15,1-5 10 16,12 1 6-16,14-8 2 0,13-3-7 16,14 3-12-16,32 4 0 15,0 0 15-15,0 0-7 0,-20-29-11 16,20 29-7-16,0 0 18 15,33-26 8-15,13 15-13 16,-7 7 2-16,-6 11 5 0,-7 8 19 16,0 4 55-16,-12 7 17 15,-8 7-1-15,-12 11 7 0,-21-3 1 16,-6-1-32-16,-19 5-23 16,-20-1-19-16,13-3-12 0,-14-8-2 15,8-3-9-15,-8-5-60 0,1-2-135 16,19-9-199-16,7-6-312 15,7-8-180-15</inkml:trace>
  <inkml:trace contextRef="#ctx0" brushRef="#br0" timeOffset="177">2569 913 1808 0,'33'33'81'0,"-33"-33"146"16,0 0-15-16,0 0-94 0,0 0-70 16,0 0-58-16,0 0-278 15,0 0-292-15,0 0-170 0</inkml:trace>
  <inkml:trace contextRef="#ctx0" brushRef="#br0" timeOffset="385">2109 0 1656 0,'0'0'278'0,"-39"60"52"16,25-5-39-16,1 4-97 0,13 4-80 15,7 0-69-15,-1 3-25 16,-6-3-26-16,14-4-185 15,-14-7-206-15,13-8-222 0,-26-11-50 16</inkml:trace>
  <inkml:trace contextRef="#ctx0" brushRef="#br0" timeOffset="660">1741 544 1826 0,'0'0'414'16,"-46"0"-14"-16,20 11-83 16,-7 7-77-16,0 1-57 0,-13 6-31 15,-7-2-39-15,-19 2-33 16,-7 1-11-16,-19-7-29 0,-7-1-14 16,-14-3-20-16,1-4 0 15,-7-7-4-15,-6-4 2 0,19-4-13 16,0 0-7-16,7-3-22 0,20-4-48 15,6 4-62-15,13-1-67 16,14 4-105-16,52 4-218 0,-46-3-259 16,46 3-36-16</inkml:trace>
  <inkml:trace contextRef="#ctx0" brushRef="#br0" timeOffset="837">519 1161 2273 0,'13'36'274'16,"-13"-36"48"-16,6 26-25 0,-6-26-86 15,0 0-105-15,0 0-61 0,0 0-21 16,0 0-52-16,0 0-199 16,0 0-348-16,0 0-403 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54.16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408 0 611 0,'0'0'74'0,"0"0"66"16,0 0 42-16,0 0-12 16,0 0 0-16,0 0-20 0,0 0 2 15,0 0 29-15,0 0-18 16,0 0-3-16,0 0-12 16,0 0-20-16,0 0-21 0,0 0-29 15,0 0 118-15,0 0-28 16,6 48-58-16,-12 3-28 0,-1 12-10 15,0 0 14-15,-6 7-25 16,7-3-6-16,-1-1-24 0,1 1 6 16,-1-8-12-16,7-4-17 15,-7-11 0-15,7-3-1 0,0-8-15 16,0-33 12-16,0 30-12 16,0-30-30-16,0 0-106 0,0 0-78 15,0 0-170-15,0 0-173 16,0 0-137-16,0 0 49 15</inkml:trace>
  <inkml:trace contextRef="#ctx0" brushRef="#br0" timeOffset="451">0 1071 740 0,'0'0'199'16,"0"0"21"-16,0 0-18 15,0 0-6-15,0 0-15 16,33-11-33-16,13 0-1 0,7-4-35 16,12 4-22-16,1-4-41 15,13 4-1-15,6 0-18 0,1 0 19 16,6 4-25-16,-7 3-4 15,-13 0-13-15,-6 4-2 0,-7 0 2 16,-13 0-12-16,-13 0 5 16,-33 0-64-16,26 0-76 0,-26 0-109 15,0 0-70-15,0 0-91 16,0 0-10-16,0 0 21 0</inkml:trace>
  <inkml:trace contextRef="#ctx0" brushRef="#br0" timeOffset="683">302 1204 858 0,'0'0'254'0,"0"0"91"0,0 0-3 16,0 0-57-16,0 0-62 16,0 0 7-16,0 0 6 0,0 0-48 15,53 7-74-15,6-7-50 16,13-3-36-16,7-1-5 0,7-3-5 15,-1-5-14-15,1 5-12 16,-14 0-8-16,0 3-82 0,-13-3-103 16,-13 3-150-16,-46 4-138 15,0 0-70-15,40-11 12 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35:57.95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10100 1197 798 0,'0'0'242'15,"0"0"37"-15,0 0 3 16,0 0-11-16,0 0-52 0,0 0-44 15,0 0-65-15,0 0-28 0,0 0-41 16,0 0 101-16,0 0-16 16,26 33-7-16,-26 12-10 0,0 6-47 15,0 1-10-15,13-4-24 0,-13 0-18 16,0 0 8-16,0-7-25 16,0-1 19-16,-13-6-7 0,13-34-9 15,-13 33 12-15,13-33-23 0,-40 30-25 16,-5-16-34-16,12-14-6 15,-7-3 8-15,14-12 3 0,26 15 25 16,-46-37-11-16,33-7 31 16,-7 3 0-16,20 0 14 0,-6 4 6 15,6 8 1-15,0 29 8 16,0 0-14-16,0 0 13 0,0 0 36 16,0 0 31-16,0 0-15 0,-33 33-6 15,6 4-1-15,8 7-24 16,-8-3 1-16,-12 0-13 0,13-1-18 15,-1-3 19-15,-5 4-51 0,32-41-137 16,-60 40-204-16,1-10-191 16,13-12-42-16</inkml:trace>
  <inkml:trace contextRef="#ctx0" brushRef="#br0" timeOffset="280">11164 140 1054 0,'0'0'288'16,"0"0"12"-16,0 0 29 0,0 0-27 15,0 0-102-15,-19 37-57 16,-14 22 22-16,-20 19 10 0,-6 7-48 15,-20 11-50-15,-6-4-36 16,-1 1-17-16,1-5-19 0,-7-6 5 16,0-5-16-16,6-6-70 0,8-9-162 15,-1-10-271-15,13-8-218 16,7-14-4-16</inkml:trace>
  <inkml:trace contextRef="#ctx0" brushRef="#br0" timeOffset="512">9660 654 749 0,'0'0'161'0,"0"0"140"0,0 0 63 15,0 0-40-15,0 0-57 16,0 74-4-16,0 0-49 0,0 3-49 15,0 5-70-15,6-9-38 0,-6 5-26 16,7-4-25-16,-7 0-40 16,0-11-187-16,-7-8-302 15,-6-3-220-15</inkml:trace>
  <inkml:trace contextRef="#ctx0" brushRef="#br0" timeOffset="892">9384 1190 1196 0,'0'0'107'16,"0"0"143"-16,0 0 11 16,-33 44-79-16,33-44-66 0,-7 52-17 15,14-15-37-15,-7-37-40 16,13 37-7-16,-13-37 1 0,0 0-10 15,0 0-10-15,0 0 14 16,0 0 6-16,0 0 9 0,0 0-15 16,0 0-3-16,0 0 0 0,0 0 25 15,0 0 60-15,0 0 5 16,0 0-38-16,0 0-14 0,-33 25 11 16,33-25 72-16,-53 49-17 0,7-1-20 15,14 0-7-15,5 7-22 0,8-3-15 16,-8 11-18-16,21-1-14 15,-1-3-15-15,7 1 9 0,7-1 2 16,-1-4-29-16,14-7-83 0,-7-7-192 16,-13-41-208-16,0 0-211 15,0 0-116-15</inkml:trace>
  <inkml:trace contextRef="#ctx0" brushRef="#br0" timeOffset="1772">8621 1286 788 0,'0'0'205'0,"7"-41"57"15,-7 41-42-15,0 0-51 16,0 0-38-16,13-37-25 0,-13 37-4 15,0 0 2-15,0 0-19 0,0 0 136 16,0 0-6-16,0 0-49 16,20 33-49-16,-14 1-17 0,-6-1-16 15,7 0-7-15,-14 4 7 0,-6-4-27 16,0 1-19-16,0-1-20 16,13-33-15-16,-46 40 0 0,0-6 7 15,0-8-2-15,0-4-8 16,0-7-4-16,0-4-4 0,-7-8 10 15,20-6-5-15,33 3-16 16,-46-19-27-16,14-7-22 0,5-11-14 16,8-7-23-16,19-4-8 0,0-11 27 15,0 0 47-15,19 11 16 16,-12 11-2-16,6 4 1 0,-13 33 16 16,0 0 13-16,0 0 0 0,33-4-1 15,-33 4-9-15,13 37 1 0,0 0 25 16,-6 3 11-16,-14-3 11 15,-6 4 8-15,0-4-5 0,-13 4-14 16,26-41-18-16,-46 44 3 16,0-11-3-16,-7-3-10 0,7-12-9 15,-7-3 10-15,7-8 3 16,7-7 1-16,39 0-9 0,-53-11-15 16,53 11-3-16,-39-29-6 0,39 29-16 15,-20-52-12-15,14 0 6 16,6 8 25-16,13 3 16 0,0 8-6 15,-13 33-13-15,20-33 15 0,-20 33 14 16,0 0 0-16,0 0-12 16,26-8 10-16,-26 8 11 0,0 0 7 15,26 37 12-15,-26-37 4 16,-6 52 17-16,-14-15 12 0,20-37-9 16,-20 48-28-16,20-48-9 0,-52 44 0 15,-1-10-6-15,7-12-11 16,-6-4-9-16,-8-7 19 0,8-3-3 15,-1-8-5-15,20-8-14 0,33 8-2 16,-52-18 2-16,52 18 3 16,-33-37-13-16,20 0-11 0,13 0-1 15,0 37 26-15,33-41 5 0,-33 41-15 16,52-29 15-16,-12 14 0 16,-40 15 2-16,46 15 7 0,-46-15-9 15,19 48 11-15,-19 4 29 16,-13-4 17-16,-20 7 8 0,-13-3-18 15,-13 14-1-15,0-10-25 16,-7-1-14-16,-6-7 0 0,6-4 3 16,1-10-30-16,6-5-155 0,-1-10-191 15,14-16-398-15,46-3-196 0</inkml:trace>
  <inkml:trace contextRef="#ctx0" brushRef="#br0" timeOffset="1945">7951 986 2265 0,'59'-11'39'0,"0"-3"-21"0,-6-5-9 16,-1 1-7-16,-12 3-48 0,-7 4-254 15,-33 11-175-15,33-15-91 16</inkml:trace>
  <inkml:trace contextRef="#ctx0" brushRef="#br0" timeOffset="2240">6959 1267 1451 0,'0'0'309'15,"0"0"71"-15,0 0-51 16,0 0-116-16,0 0-90 0,-27 0-40 16,27 0 18-16,0 0-10 0,0 0-26 15,-39 19-30-15,0-5-14 16,-1 5-3-16,-12 3 27 0,-14 11 44 16,0 4 7-16,-6 11-22 0,-7 4-24 15,-13 18-30-15,0-14-6 16,-13 7-8-16,6-12-9 15,7 1-53-15,7-4-168 0,19-11-231 16,14-8-276-16,52-29-80 0</inkml:trace>
  <inkml:trace contextRef="#ctx0" brushRef="#br0" timeOffset="2416">6150 2065 1658 0,'53'30'278'0,"0"-15"35"0,-7-8-33 16,13-7-115-16,20-4-76 15,6 1-55-15,7-5-96 0,-13 1-253 16,6-8-315-16,-19-11-212 16</inkml:trace>
  <inkml:trace contextRef="#ctx0" brushRef="#br0" timeOffset="3288">5434 1293 1030 0,'0'0'356'0,"0"0"21"0,0 0-63 15,0 0-135-15,0 0-81 16,26-18-44-16,-26 18-30 0,0 0-20 16,33-34 4-16,-6 9-12 0,-27 25 0 15,26-45 9-15,7 5 0 16,13-5-9-16,0 12 12 0,6 0-8 16,1 7 0-16,-1 7-5 0,1 8 0 15,-7 8-4-15,-7 3 4 16,-12 11 11-16,-27-11 2 15,0 0-4-15,6 40-4 0,-19-3 5 16,-13-3-16-16,-14-5 11 0,-6 1 7 16,-13-1 0-16,0-7-3 15,0-3 2-15,-7-4 2 0,1-4-1 16,5-8-14-16,1-3-1 0,7-3 8 16,6-5-8-16,6-3 8 15,7 0-15-15,33 11 15 0,-26-33 0 16,13 3 0-16,13 30 3 0,-7-29 0 15,7 29-7-15,0 0-4 16,0 0 8-16,0 0 38 16,0 0 24-16,0 0-9 0,-6 40-6 15,-1-6 7-15,-6 3 2 0,0-4-4 16,-7-4-15-16,20-29-21 16,-33 37-5-16,33-37-7 0,-39 26 1 15,13-11-5-15,26-15-4 0,-40 4 4 16,40-4-14-16,-39-11-6 15,39 11 1-15,0 0-9 0,-20-41-3 16,14-3-14-16,12-12-27 0,7 1-9 16,7-12 14-16,-7 4 31 15,0 15 22-15,-6 15 10 16,-7 33 7-16,0-33-10 0,0 33 19 16,0 0 55-16,-7 30 10 0,-6 10-36 15,-7 12 2-15,-6 0-9 16,6 3 11-16,1 4 1 0,-1-7-4 15,7 0-13-15,0-4 0 0,6-11-2 16,-6-8-8-16,13-29-3 16,-20 33 14-16,20-33 32 0,0 0 15 15,-19 37-32-15,19-37-15 0,-40 34-4 16,14-16-9-16,26-18 0 16,-46 15 2-16,13 0 1 0,33-15-6 15,-33 7 5-15,33-7 18 16,0 0 2-16,-33-11-9 15,33 11-17-15,-26-26-6 0,13-7-10 16,13 0 3-16,-7-8-6 0,14 4 3 16,6-7 0-16,0 3-7 15,7 0-65-15,0-3-129 0,6 0-171 16,-6 3-212-16,12-7-198 0</inkml:trace>
  <inkml:trace contextRef="#ctx0" brushRef="#br0" timeOffset="3484">5855 299 1837 0,'39'-11'299'15,"-39"11"29"-15,0 0-73 0,0 0-122 16,0 0-64-16,0 0-44 15,0 0-86-15,0 0-230 0,0 0-366 16,0 0-141-16</inkml:trace>
  <inkml:trace contextRef="#ctx0" brushRef="#br0" timeOffset="3664">5060 1844 1607 0,'0'44'235'0,"0"-44"111"16,0 0-48-16,59 15-111 0,-7-15-83 15,14-8-57-15,-7-6-53 0,0-1-194 16,-13-4-319-16,-13 5-258 16</inkml:trace>
  <inkml:trace contextRef="#ctx0" brushRef="#br0" timeOffset="4044">3785 1252 733 0,'0'0'123'0,"26"-18"91"16,-26 18 44-16,0 0 89 0,0 0-1 16,0 0-72-16,0 0-58 15,-7 30-41-15,7-30-48 0,-26 44-19 16,0-15-26-16,26-29-27 16,-40 34-14-16,1-12 1 0,39-22-1 15,-26 18 2-15,26-18 15 0,0 0-12 16,0 0-16-16,-33-7 6 15,33 7 2-15,0 0-26 0,-20-37-12 16,20 0 12-16,0-4-4 0,0-3-8 16,13-11 0-16,0-12-15 0,7-3-43 15,-7 0-89-15,7-4-124 16,-7 11-173-16,0 4-254 16,0 11-79-16</inkml:trace>
  <inkml:trace contextRef="#ctx0" brushRef="#br0" timeOffset="4221">4087 805 1158 0,'53'-18'340'0,"6"-4"-56"0,-7 0-99 15,1-1-73-15,-1-2-68 16,-6 2-44-16,-6 5-85 0,-40 18-301 15,0 0-184-15</inkml:trace>
  <inkml:trace contextRef="#ctx0" brushRef="#br0" timeOffset="4449">3312 1349 1342 0,'0'0'410'16,"-40"40"14"-16,40-40-60 16,-19 45-119-16,5-12-83 15,1 0-75-15,13-33-47 0,-13 41-4 16,-13-4-15-16,26-37-21 0,-40 48-29 16,1-11-123-16,0-15-165 15,39-22-151-15,-46 33-69 0,46-33-21 16</inkml:trace>
  <inkml:trace contextRef="#ctx0" brushRef="#br0" timeOffset="4888">3272 1046 1326 0,'0'0'225'16,"0"0"78"-16,0 0-37 15,0 0-65-15,0 0-46 0,13 40-67 16,-6-7-35-16,-7-33-9 0,-13 45-6 16,-7-12-22-16,20-33-16 15,-39 41 12-15,-1-12-4 0,7 1-2 16,-6-15-10-16,6 3 10 0,7-11 2 16,26-7-19-16,-40 4-4 15,40-4 3-15,-39-7-8 16,39 7-16-16,-26-34 14 0,6-2-12 15,7-9-11-15,6 8 15 0,1 8 12 16,6 29 27-16,-7-30-1 16,7 30-12-16,0 0 10 0,0 0 84 15,0 0 17-15,-46 30-24 0,7 3 2 16,-7 8 16-16,-13-1-13 0,6-3-23 16,-6 0-10-16,-7 0-31 15,-6-4-2-15,0-7-12 0,-14-4-6 16,14-3-4-16,-7-8 9 0,13-4-14 15,1-7-28-15,19 0-41 16,0-3-80-16,46 3-105 16,0 0-140-16,0 0-162 0,-20-48-1 15,26 14 51-15</inkml:trace>
  <inkml:trace contextRef="#ctx0" brushRef="#br0" timeOffset="5044">2306 1674 759 0,'0'0'256'0,"53"48"53"16,-14-15-59-16,-39-33-88 15,66 11-90-15,-7-7-20 0,0-12-52 16,0-3-146-16,-6 0-180 0,6-11-129 16</inkml:trace>
  <inkml:trace contextRef="#ctx0" brushRef="#br0" timeOffset="5284">3798 0 920 0,'0'0'281'0,"0"0"44"16,0 0 27-16,-46 22-64 15,6 8-83-15,-12 10-43 16,-1 12-49-16,-12 7-63 0,-14 11-10 16,-7 1-18-16,-6 3-22 0,0-1-17 15,-13 1-115-15,0-4-169 16,0-3-208-16,0-1-98 0</inkml:trace>
  <inkml:trace contextRef="#ctx0" brushRef="#br0" timeOffset="5523">1794 643 1263 0,'0'0'128'0,"0"0"54"0,0 0 140 16,0 0-41-16,6 44-101 0,1 12-81 15,-7 6-21-15,-7 12-26 16,-6-3-20-16,0 2-15 0,6-2-26 16,-6-5-61-16,-6 1-195 0,5-16-170 15,-5-3-80-15,-8-11-8 16</inkml:trace>
  <inkml:trace contextRef="#ctx0" brushRef="#br0" timeOffset="5928">1518 1101 1181 0,'0'0'168'15,"0"0"66"-15,0 0 39 0,0 0-44 16,6 41-70-16,-6-4-75 0,0-4-23 16,-13 0-32-16,13-33-26 15,-20 41 0-15,20-41 4 16,-32 37-5-16,32-37-19 0,-40 29-40 15,40-29-15-15,-46 15 4 0,7-11-7 16,39-4-12-16,-40-19 32 16,40 19 42-16,-39-37-1 0,39 37 7 15,-40-40 54-15,40 40 49 0,-26-34 7 16,26 34-9-16,0 0 31 16,0 0 52-16,-39-3 20 0,6 14-9 15,-7 7-16-15,-6 8-17 0,0 4-19 16,-13 3-13-16,-6-4-30 15,-14 1-23-15,0 0-11 0,-7-8-9 16,-6-7-27-16,0-4-15 16,14-4 2-16,5 0 0 0,8-7 4 15,12-7-115-15,7 0-87 16,7-8-99-16,39 15-153 0,-46-41-190 16,26-7-97-16,7-7 45 0</inkml:trace>
  <inkml:trace contextRef="#ctx0" brushRef="#br0" timeOffset="6077">335 909 1535 0,'39'-4'300'0,"20"4"-14"16,1-4-6-16,12-7-87 0,7-3-109 16,6-5-21-16,7 4-24 15,-13 1-70-15,0-5-239 0,-7 1-315 16,-19-5-224-16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46.9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8D1058-FD36-40AE-B4DD-B82B50C03AF6}" emma:medium="tactile" emma:mode="ink">
          <msink:context xmlns:msink="http://schemas.microsoft.com/ink/2010/main" type="inkDrawing" rotatedBoundingBox="12090,13938 12708,6911 12962,6934 12344,13960" semanticType="callout" shapeName="Other">
            <msink:sourceLink direction="with" ref="{B54DFA28-CCD1-4F6B-AEB4-BE00F646BF85}"/>
            <msink:sourceLink direction="with" ref="{6190AEFB-F45D-4D6A-A576-172D12B10039}"/>
          </msink:context>
        </emma:interpretation>
      </emma:emma>
    </inkml:annotationXML>
    <inkml:trace contextRef="#ctx0" brushRef="#br0">0 7012 480 0,'0'0'128'0,"0"0"-11"15,0 0 7-15,0 0-5 0,0 0 20 16,0 0-9-16,0 0 47 16,0 0-41-16,13-37-22 0,-13 8-23 15,0 29-8-15,13-41-1 16,-6 4 13-16,-7 7-9 0,6-6-23 15,1-1 12-15,-1 3-10 16,1 8-7-16,-7-7-2 0,6 0 14 16,1-4 11-16,-1 4-32 0,-6 0-24 15,7-1-5-15,-7 1-3 16,7 0-6-16,-7 3 6 0,6 1 0 16,1-5-4-16,-1 5 0 0,-6 29 4 15,0-33 9-15,7 3-9 16,-7 30-11-16,-7-33 1 0,7 3-7 15,0 30 13-15,0-40-13 16,7 10 16-16,-7 30-8 0,0-41 6 16,-7 12-6-16,7 29-8 15,0-41 9-15,-6 12 7 0,6 29-9 16,-7-37 2-16,7 37 0 0,-6-37 6 16,6 7 14-16,0 30-1 15,-7-40-11-15,7 10-7 0,0 30-4 16,-7-37-6-16,1 8 0 0,6-1 9 15,0 0 1-15,0-3 1 16,0 4-9-16,-7 3-7 0,7-4-1 16,0 1 6-16,0-1 11 15,0-3-5-15,0 0-3 16,0-1-15-16,7-3 15 0,-1-3 4 16,-6-1-7-16,7 4-4 0,-7-3 1 15,0-5 11-15,13 1 1 16,-6 3-9-16,-1 1-11 0,1-5 11 15,-1 1-7-15,1-4 13 0,6 4 2 16,-6-1-3-16,-1 5-2 16,1-1-8-16,-1 0-3 0,8-3 5 15,-8 0 3-15,7-4 9 0,0 0 3 16,1 0-15-16,-8-1 9 16,7-2-9-16,0-5-5 15,1 8 5-15,-8-7 15 0,7-8-3 16,0-3-3-16,-6 3-1 0,0-4 4 15,-1 1 1-15,-6-1-8 16,0 1 13-16,0-1-5 0,0-3 11 16,0 4 0-16,-6 3-12 0,6 0-9 15,-7 4-5-15,0 0 5 16,1-4 5-16,6 0-2 0,-7 0 2 16,1 1 1-16,6-1-6 0,-7 0-6 15,7 0 9-15,0-3 3 16,7-1-1-16,-1 1 5 15,1 6-7-15,-1-2-3 0,1 3 0 16,0-1-5-16,-1-2 5 0,1-1 6 16,-1 0-6-16,1 0 4 15,-1 0 1-15,1 4-8 0,0 0-4 16,-1-4 7-16,1 4 7 0,-1 4-4 16,-6-1-1-16,7 5-2 15,-7-1-4-15,6 4 4 0,1 0 0 16,0 4 4-16,-7 44 0 0,6-60 5 15,1 9-9-15,-1 10 0 16,-6 0 0-16,0 5-3 16,0 36-6-16,7-49 6 0,-7 9 6 15,6-1 3-15,1 4 2 16,0 0-8-16,-1 4 0 0,7-4-4 16,-6 0 0-16,6 4 4 0,0-8 0 15,0 4 5-15,0 0 0 16,-13 37-5-16,14-48-7 0,-1 11 7 15,0 4 4-15,-13 33 0 0,13-44 1 16,-13 44-5-16,13-45-3 16,0 12-6-16,-13 33 11 0,13-48 5 15,7 4-3-15,-20 44 1 0,13-56-1 16,7 8-8-16,-7 4-3 16,0 0 7-16,0-8 2 0,1 0 8 15,-1 1-10-15,0 6 5 16,-13 45-10-16,6-51 2 0,-6 51-6 15,14-41 5-15,-14 41 9 16,0 0-34-16,0 0-37 0,0 0-66 16,0 0-96-16,0 0-106 0,0 0-119 15,0 0-120-15,0 0-6 16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52.4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A124E9-1486-458B-ACB3-D4D8EF473239}" emma:medium="tactile" emma:mode="ink">
          <msink:context xmlns:msink="http://schemas.microsoft.com/ink/2010/main" type="inkDrawing" rotatedBoundingBox="4766,13520 5125,6564 5393,6578 5034,13534" semanticType="callout" shapeName="Other">
            <msink:sourceLink direction="with" ref="{011BDEE4-ECFC-4C5C-8B1C-D461B38F00F5}"/>
            <msink:sourceLink direction="with" ref="{C3741FC2-B534-44A6-826F-37512AFC10C7}"/>
          </msink:context>
        </emma:interpretation>
      </emma:emma>
    </inkml:annotationXML>
    <inkml:trace contextRef="#ctx0" brushRef="#br0">784 7866 231 0,'0'0'34'0,"0"0"37"16,0 0 39-16,0 0 1 0,0 0 12 16,0 0-20-16,0 0 36 15,0 0-21-15,0 0 20 16,0 0 31-16,0 0 10 0,0 0-8 16,0 0-83-16,0 0-36 15,0 0-13-15,0 0 8 0,0 0-40 16,13-30 20-16,-13 30 10 0,6-29-14 15,1-1-15-15,-7 30 38 16,6-41 13-16,1 8-32 0,0 7-22 16,-1-3 6-16,1-1 24 15,-7 30-23-15,6-37-6 0,-6 8 20 16,7 3 18-16,-7 26-19 0,0-37 6 16,0 37-5-16,0-41 0 15,0 41-26-15,6-40 6 0,-6 40 6 16,7-41 0-16,-7 8-16 15,0 33-4-15,7-37 35 16,-7 7-2-16,0 30-8 0,6-29 15 16,-6 29 0-16,0-37-14 15,0 37 3-15,7-30-6 0,-7 30 12 16,0-29-9-16,0 29-12 0,0-34 5 16,0 34 6-16,0-29-9 15,0 29-15-15,6-30 7 0,-6 30 8 16,0 0 5-16,0-26-20 15,0 26 4-15,0 0 12 0,0-33 8 16,0 33-9-16,0-30-12 16,0 30 4-16,0 0 20 15,-6-29-3-15,6 29-9 0,0 0-6 16,-7-30-7-16,7 30 22 0,0 0 1 16,0-29-7-16,0 29-11 15,0 0 2-15,0 0 4 0,-6-30 15 16,6 30-14-16,0 0-7 15,-14-33 8-15,14 33 3 0,-6-33-14 16,6 33-2-16,-13-30 12 0,13 30 1 16,-7-29-8-16,7 29 0 15,-13-30 4-15,13 30 8 0,-13-33-12 16,13 33 0-16,-7-33 5 16,-6 7 4-16,13 26-6 15,0-34 4-15,0 34 7 0,-6-33 4 16,-1 4-15-16,7 29-11 15,-7-34 22-15,7 34-2 0,0-37-12 16,0 37-5-16,-6-36 17 0,12 6 0 16,-6 30-1-16,0-44 1 15,7 3-6-15,0 4-10 0,-7 0 14 16,0 0 1-16,6-7-11 16,-6 3-6-16,-6 1 17 0,6-5-5 15,0 8-14-15,0 0 12 16,-7 0 6-16,0-3-5 0,7 6-11 15,0-2 6-15,-6-1 8 16,6 0 2-16,0 0-16 0,0-4 6 16,-7 0 9-16,7 1-3 15,7 3-9-15,-7 37 10 0,0-56 15 16,0 5-11-16,0 10-11 16,0 41 14-16,6-59 4 0,-6 7-4 15,0 8-24-15,0 44 17 0,0-56 14 16,0 8-17-16,0 4-9 15,0 44 19-15,0-59-4 0,0 11-6 16,0 4-8-16,7-1 14 16,-7 5-2-16,0 3-8 0,7 0-5 15,-7-4 17-15,6-3-9 16,-6 3-3-16,7-3 6 16,-7-4 0-16,6 3-6 0,1 1-11 15,-7 0 20-15,6-4-2 0,-6-4-13 16,7 4 6-16,0-7 5 15,-7-1 0-15,6-3-11 0,1 4 1 16,-7-4 15-16,6-2-5 16,1 6-8-16,-1 0-4 0,1 3 20 15,0 0-13-15,-1 0-4 16,1 1 11-16,-1 3-5 0,1-4-5 16,-7 4-1-16,6-4 9 15,-6 4-2-15,14 0-16 0,-8 0 21 16,-6 48 0-16,7-66-8 15,6 10-4-15,-13 56 7 0,6-66 4 16,1 14-12-16,0 8 5 16,-1 3 8-16,1 0-16 0,-7 41 1 15,6-59 11-15,1 7 1 16,-1 8-8-16,-6 44 3 0,7-63 5 16,0 12-8-16,-1-1-7 0,1 4 10 15,-1 0 5-15,1-4-10 16,6 0 5-16,-6-7 4 15,-1-4 0-15,1 4-15 0,-1 4 14 16,1 0 0-16,-7 10-12 16,7 1 16-16,0 3-3 0,-7 4-16 15,0 0 17-15,7 4-2 16,-7 33-6-16,0-52-10 0,6 12 22 16,1 6-4-16,-1-2-16 0,-6-1 11 15,7 3 8-15,-7-3-8 16,6 0 0-16,-6 37 6 0,0-59-3 15,7 15-12-15,-7 44 9 16,13-55 0-16,-13 55-7 0,13-52 2 16,-13 52 10-16,7-56-2 0,-7 56-9 15,13-51 6-15,-13 51 7 16,13-56-5-16,-13 56-6 16,7-48-7-16,-7 48 21 0,6-44-4 15,-6 44-15-15,0 0 9 16,13-48 8-16,-13 48-11 0,0 0-9 15,0 0 17-15,7-44 1 16,-7 44-12-16,0 0 2 0,0 0 10 16,0 0-6-16,0 0-13 0,0 0 13 15,0 0 4-15,0 0-4 16,0 0-4-16,0 0-5 0,0 0 16 16,0 0-20-16,0 0-67 15,7-45-158-15,-7 45-260 16,0 0-285-16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47.9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C2818F-D6AE-4EA8-97D8-9FEF04C5B199}" emma:medium="tactile" emma:mode="ink">
          <msink:context xmlns:msink="http://schemas.microsoft.com/ink/2010/main" type="writingRegion" rotatedBoundingBox="12988,13887 13829,13887 13829,14530 12988,14530"/>
        </emma:interpretation>
      </emma:emma>
    </inkml:annotationXML>
    <inkml:traceGroup>
      <inkml:annotationXML>
        <emma:emma xmlns:emma="http://www.w3.org/2003/04/emma" version="1.0">
          <emma:interpretation id="{D7146972-D471-4AFF-BEEF-2A9C1CEC38D2}" emma:medium="tactile" emma:mode="ink">
            <msink:context xmlns:msink="http://schemas.microsoft.com/ink/2010/main" type="paragraph" rotatedBoundingBox="12988,13887 13829,13887 13829,14530 12988,14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9B3865-C1D2-4BCF-9E5A-C7A4A34A245C}" emma:medium="tactile" emma:mode="ink">
              <msink:context xmlns:msink="http://schemas.microsoft.com/ink/2010/main" type="line" rotatedBoundingBox="12988,13887 13829,13887 13829,14530 12988,14530"/>
            </emma:interpretation>
          </emma:emma>
        </inkml:annotationXML>
        <inkml:traceGroup>
          <inkml:annotationXML>
            <emma:emma xmlns:emma="http://www.w3.org/2003/04/emma" version="1.0">
              <emma:interpretation id="{6190AEFB-F45D-4D6A-A576-172D12B10039}" emma:medium="tactile" emma:mode="ink">
                <msink:context xmlns:msink="http://schemas.microsoft.com/ink/2010/main" type="inkWord" rotatedBoundingBox="12988,13887 13829,13887 13829,14530 12988,14530">
                  <msink:destinationLink direction="with" ref="{A48D1058-FD36-40AE-B4DD-B82B50C03AF6}"/>
                </msink:context>
              </emma:interpretation>
              <emma:one-of disjunction-type="recognition" id="oneOf0">
                <emma:interpretation id="interp0" emma:lang="" emma:confidence="0.5">
                  <emma:literal>to</emma:literal>
                </emma:interpretation>
                <emma:interpretation id="interp1" emma:lang="" emma:confidence="0.5">
                  <emma:literal>. o.</emma:literal>
                </emma:interpretation>
                <emma:interpretation id="interp2" emma:lang="" emma:confidence="0">
                  <emma:literal>. ..</emma:literal>
                </emma:interpretation>
                <emma:interpretation id="interp3" emma:lang="" emma:confidence="0">
                  <emma:literal>. .</emma:literal>
                </emma:interpretation>
                <emma:interpretation id="interp4" emma:lang="" emma:confidence="0">
                  <emma:literal>. o</emma:literal>
                </emma:interpretation>
              </emma:one-of>
            </emma:emma>
          </inkml:annotationXML>
          <inkml:trace contextRef="#ctx0" brushRef="#br0">1071 6983 445 0,'0'0'102'16,"0"0"1"-16,0 0 6 0,13-30 48 15,-13 30 9-15,0 0 0 16,0 0-56-16,0 0-25 16,0 0-46-16,0 0-4 0,0 0 104 0,0 0 20 15,0 0-31-15,-13 41-50 16,-7-8-25-16,7 4 10 16,13-37-33-16,-33 44-8 0,7-11 6 15,-1-7-25-15,1-4-9 0,26-22 6 16,-26 15 12-16,0-7 1 15,26-8-6-15,-27-4 5 0,27 4-25 16,0 0 5-16,-19-37-11 0,5 7 11 16,8-3-10-16,6 0 3 15,0 3 9-15,0 30-2 0,0-33 13 16,0 33-5-16,0 0-5 0,0 0-6 16,0 0 8-16,0 0 17 15,0 0 18-15,6 41 15 16,-6 3 13-16,7 4 20 0,0-4 21 15,-1 1-15-15,1-1 1 0,6-3-15 16,-7-1-20-16,8 1-10 16,5 0-10-16,-12-1-17 0,6 1-18 15,0-4 21-15,-13-37-74 0,13 37-209 16,-13-37-199-16,0 0-191 16</inkml:trace>
          <inkml:trace contextRef="#ctx0" brushRef="#br0" timeOffset="478">1412 7385 768 0,'0'0'133'16,"0"0"20"-16,0 0 7 0,0 0-3 15,0 0-30-15,0 0 61 16,0 0-41-16,0 0-20 0,-26 37-38 15,26-37-47-15,0 0-3 0,0 0 9 16,-6 41-20-16,6-41-31 16,0 0 8-16,0 0 4 0,0 0 7 15,0 0-16-15,0 0 5 0,0 0 2 16,0 0 6-16,32 4-21 16,-32-4 12-16,0 0-1 15,27-30 5-15,-8 0-1 0,-19 30-13 16,7-33 6-16,-7 33 5 0,0 0-5 15,7-26-12-15,-7 26 9 0,0 0-1 16,0 0 4-16,0 0-85 16,0 0-167-16,0 0-122 0,-33 37-38 15,33-37-1-15</inkml:trace>
          <inkml:trace contextRef="#ctx0" brushRef="#br0" timeOffset="665">1616 7389 1253 0,'33'-30'375'0,"-33"30"-13"0,0 0-67 15,0 0-92-15,0 0-78 16,0 0-57-16,0 0-23 0,0 0-11 16,0 0-25-16,0 0 1 0,0 0-98 15,0 0-234-15,0 0-298 16,0 0-178-16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4.177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1EC81932-232C-462A-BDD6-DA2F62B1585F}" emma:medium="tactile" emma:mode="ink">
          <msink:context xmlns:msink="http://schemas.microsoft.com/ink/2010/main" type="inkDrawing" rotatedBoundingBox="28595,3152 29005,1847 29475,1995 29066,3300" semanticType="connector" shapeName="Other">
            <msink:sourceLink direction="with" ref="{D18E1B5D-C05C-462D-AF6D-947FA179AC8B}"/>
            <msink:sourceLink direction="with" ref="{A12FF795-943E-4388-ABE0-8DEF2014575E}"/>
          </msink:context>
        </emma:interpretation>
      </emma:emma>
    </inkml:annotationXML>
    <inkml:trace contextRef="#ctx0" brushRef="#br0">10110 2096 1190 0,'7'37'358'16,"-7"-37"76"-16,0 34-14 0,0-34-83 15,0 0-79-15,0 0-37 16,0 0-39-16,0 0-83 0,0 0-49 16,-7-30-37-16,14-14 1 15,-1-19-2-15,14-22-20 0,0-11-3 16,12-22 14-16,1-19-6 16,7-15-8-16,-1-3-1 15,14 19 15-15,-20 21-1 0,-1 30-15 16,1 22-2-16,0 26 19 15,-33 37-1-15,40 15-9 16,-14 26 6-16,-6 25 16 0,-7 23-21 16,0 7 5-16,-7 7 2 15,1 1 13-15,-7-4-9 0,0-4-2 16,13-15-11-16,-6-7 7 16,-1-11-4-16,-6-15-43 0,0-48-62 15,0 40-83-15,0-40-93 16,0 0-153-16,0 0-140 0,0 0-33 15,-39-7 5-15</inkml:trace>
    <inkml:trace contextRef="#ctx0" brushRef="#br0" timeOffset="157">10235 1612 1524 0,'0'0'341'0,"0"0"-39"15,0 0-78-15,0 0-55 16,0 0 7-16,20-33-63 0,19 7-68 15,20 0-2-15,7 1-29 16,6 2-17-16,0 5-155 0,-19 3-312 16,13 0-374-16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27.3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C9E72D-2C2A-4CC0-AA4F-A7185A2C25A5}" emma:medium="tactile" emma:mode="ink">
          <msink:context xmlns:msink="http://schemas.microsoft.com/ink/2010/main" type="writingRegion" rotatedBoundingBox="24337,13139 25452,13139 25452,14245 24337,14245"/>
        </emma:interpretation>
      </emma:emma>
    </inkml:annotationXML>
    <inkml:traceGroup>
      <inkml:annotationXML>
        <emma:emma xmlns:emma="http://www.w3.org/2003/04/emma" version="1.0">
          <emma:interpretation id="{F6D803ED-8977-4A36-9CD4-A069B16F1348}" emma:medium="tactile" emma:mode="ink">
            <msink:context xmlns:msink="http://schemas.microsoft.com/ink/2010/main" type="paragraph" rotatedBoundingBox="24337,13139 25452,13139 25452,14245 24337,14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2BE06-A2DA-4B14-B82D-E566249C02C0}" emma:medium="tactile" emma:mode="ink">
              <msink:context xmlns:msink="http://schemas.microsoft.com/ink/2010/main" type="line" rotatedBoundingBox="24337,13139 25452,13139 25452,14245 24337,14245"/>
            </emma:interpretation>
          </emma:emma>
        </inkml:annotationXML>
        <inkml:traceGroup>
          <inkml:annotationXML>
            <emma:emma xmlns:emma="http://www.w3.org/2003/04/emma" version="1.0">
              <emma:interpretation id="{FAA8635E-A8C5-45EE-9968-3BC4067DF4F7}" emma:medium="tactile" emma:mode="ink">
                <msink:context xmlns:msink="http://schemas.microsoft.com/ink/2010/main" type="inkWord" rotatedBoundingBox="24337,13139 25452,13139 25452,14245 24337,14245"/>
              </emma:interpretation>
              <emma:one-of disjunction-type="recognition" id="oneOf0">
                <emma:interpretation id="interp0" emma:lang="" emma:confidence="0.5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210 406 1102 0,'0'0'257'0,"0"0"44"0,0 0 34 15,0 0-67-15,0 0-44 16,0 0-38-16,0 0-78 16,0 0-51-16,0 0-26 0,-40 4-16 15,1-8-11-15,6-11 4 16,7-7-3-16,26 22-2 0,-40-37-11 16,21 4 19-16,6-8-37 15,13-3 26-15,6-1 0 0,7 4-10 16,7 0 13-16,6 4-12 15,-26 37 15-15,46-29-19 16,-6 7 6-16,-40 22 12 0,52 3 29 16,-6 16 11-16,-6 10-5 15,-8 19 1-15,0 4 4 16,8 8 15-16,6 7-5 0,0 3 12 16,13 8 23-16,0 3-9 15,13 0-20-15,1-7-21 16,6-7-18-16,-8-12-12 0,-5-11-8 15,-14-14 5-15,-12-8-7 16,-8-7-30-16,-32-15-29 0,27 4 59 16,-27-4-252-16,0 0-11 15,0 0-13-15,0 0-118 0,-7-34-151 16,-6 5-24-16,-7 3 50 16</inkml:trace>
          <inkml:trace contextRef="#ctx0" brushRef="#br0" timeOffset="303">1056 50 964 0,'0'0'132'16,"0"0"110"-16,6-40 65 16,-6 40 6-16,0 0-18 0,0 0-30 15,0 0-61-15,0 0-18 16,-46 52 11-16,0 3-18 15,-6 8-14-15,-7 12 32 0,-13 2-22 16,-7 12 21-16,0 3-21 16,-6 1-18-16,0-5-31 0,-1-3-51 15,14-7-21-15,7-7-34 16,13-16 4-16,6-3-19 0,13-15-11 16,33-37-37-16,-27 33-107 15,27-33-72-15,0 0-84 0,0 0-55 16,0 0-138-16,0 0-329 15,0 0-156-15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8:59.5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F9B18E-F576-4472-A71B-BD5686A404F4}" emma:medium="tactile" emma:mode="ink">
          <msink:context xmlns:msink="http://schemas.microsoft.com/ink/2010/main" type="inkDrawing" rotatedBoundingBox="17814,7089 23511,7862 23419,8544 17721,7771" semanticType="callout" shapeName="Other">
            <msink:sourceLink direction="with" ref="{8E3C034E-3523-4931-B84F-69BEB1694916}"/>
            <msink:sourceLink direction="with" ref="{B54DFA28-CCD1-4F6B-AEB4-BE00F646BF85}"/>
          </msink:context>
        </emma:interpretation>
      </emma:emma>
    </inkml:annotationXML>
    <inkml:trace contextRef="#ctx0" brushRef="#br0">5663 996 190 0,'0'0'34'0,"0"0"-29"16,0 0-5-16,0 0 0 15,0 0 0-15,0 0 5 16,12 35-1-16,-12-35 14 15,0 0-29-15,0 0 20 0,0 0 6 16,0 0-10-16,0 0 10 0,0 0 6 16,0 0 17-1,0 0 4-15,13 31 29 16,-13-31-18-16,0 0 25 0,0 0 0 16,0 0-8-16,0 0-2 15,0 0-6-15,0 0 0 16,-25 42-37-16,25-42 62 0,0 0-16 15,-50 39-3 1,50-39 7-16,-49 20-41 0,49-20 26 16,-56 14 32-16,56-14-35 0,-50 7-28 15,50-7-16-15,-49 4 30 16,49-4-55-16,-44-7 2 0,44 7 52 16,-43-21 0-1,43 21-15-15,0 0-11 0,-50-38-9 16,50 38 1-16,0 0-24 15,-37-42 5-15,37 42 41 0,0 0 11 16,0 0-15-16,-37-38-6 0,37 38-8 16,0 0-10-1,-50-35 16-15,50 35 2 0,-43-21-14 16,43 21 2-16,-43-18-18 16,43 18 10-16,-50-10 0 0,50 10 19 15,-49-17 4 1,49 17-52-16,-44-21 29 0,44 21-15 15,-43-21 9-15,43 21 26 16,0 0-5-16,-44-25-18 0,44 25 20 16,0 0 5-16,-49-28-5 15,49 28-23-15,-50-17 13 16,50 17 12-16,-49-10-42 0,49 10 23 16,-44-11 16-16,44 11-34 15,-43-3 33-15,43 3-3 0,-43-4 6 16,43 4-15-1,-50-3 5-15,50 3-5 0,-49-4 1 16,49 4 9-16,-44 4-6 0,44-4-13 16,0 0-5-16,-49 7 11 15,11 0 9-15,38-7-4 0,0 0-2 16,-43 10-3 0,43-10 5-16,-31 7-5 0,31-7-34 15,0 0 20-15,-43 11 17 16,43-11 6-16,-44 6-5 0,44-6-4 15,-43 7 9 1,0 0 4-16,43-7-13 0,-44 7 0 16,7 4 0-16,37-11 13 0,-43 7-13 15,43-7 29-15,-50 14-10 16,50-14-12-16,-43 14 16 0,43-14-2 16,-37 10-11-1,37-10-2-15,-44 11 5 0,44-11 3 16,-37 3 5-16,37-3 6 15,-43 4-39-15,43-4 3 0,-38 6 17 16,38-6-20-16,-37 4 12 16,37-4 10-16,0 0-5 15,-43 3-5-15,43-3 0 0,0 0 0 16,-43 7 21 0,43-7-19-16,-38 7-11 0,38-7 11 15,-37 11-2-15,37-11-20 16,-37 7 20-16,37-7-9 0,-43 7 15 15,43-7 9 1,-50 3-9-16,50-3 24 0,-43-3-50 16,-1-4 27-16,44 7-7 0,-43-11-17 15,43 11 7-15,-43-14-4 16,43 14 7-16,-50-14 15 0,13 4 0 16,37 10-3-1,-62-3 1-15,19-1 5 0,-7 8-24 16,0-1 19-1,1 1 5-15,-1 2-31 0,1 1 20 16,-7 0-17-16,6 0 12 0,1-3-1 16,5-4 9-16,1 3 9 15,-6-6-12-15,5 3 2 0,7-4 9 16,-6-3-7 0,-1 0-14-16,1-3 16 0,6 0-16 15,-7-4-1-15,7 0 17 16,0-4-9-16,-6 4-11 0,12 0 21 15,-13 0-7 1,7 4-4-16,-6 0 15 0,-1-1-8 16,7 1 3-16,-6-1-9 0,-1 4 3 15,7-3 0-15,-6 3-7 16,6 0 2-16,-7 0 14 0,1 0-28 16,-7 0 10-1,1 0 9-15,-1-3 9 0,-5-1 1 16,-1-6-10-16,6 3 12 15,-6-4 0-15,7 1-20 0,-7-4-4 16,0-3 18-16,1-1-10 0,5 1 46 16,7 3-15-1,-1 0 1-15,44 21-8 0,-62-28-20 16,13 11 17-16,12 3-21 16,37 14 19-16,-44-14-33 0,44 14 29 15,-49-14-26 1,11 7 11-16,38 7 4 15,-49-7 4-15,12 0-2 0,0 0 7 0,37 7-6 16,-56-7-3-16,12 7 13 16,7-3-22-16,37 3-14 0,-43-4 12 15,43 4 11 1,-37 0-7-16,37 0 15 0,0 0-1 16,-44-3-7-16,44 3 3 15,-31 0 13-15,31 0-9 0,0 0 1 16,0 0 0-1,-24-7-12-15,24 7 15 0,0 0 6 16,0 0-13-16,0 0 2 0,0 0-6 16,0 0 4-16,0 0 6 15,0 0 2-15,0 0-12 0,0 0 3 16,0 0 2 0,0 0-10-16,0 0 13 0,6-46-19 15,19 5-6-15,12-1 41 16,0-3-37-16,-37 45 18 0,49-53-5 15,-11 8 6-15,-7 14 9 0,-31 31-15 16,31-39 5 0,-31 39-5-16,0 0-26 0,0 0 16 15,0 0 16 1,0 0 4-16,0 0-6 0,24-31 3 16,-24 31-4-16,0 0-6 15,0 0 3-15,0 0-10 0,0 0 19 16,0 0-19-1,0 0 10-15,0 0-5 0,0 0 13 16,0 0-8-16,0 0 0 16,0 0 10-16,-43 28-5 0,6 0-17 15,0-4 9-15,37-24 6 0,-50 38-10 16,7-10 2 0,43-28 16-16,-44 28-25 0,44-28 14 15,-43 28-3 1,43-28-6-16,0 0 9 0,0 0 5 15,-37 17 8-15,37-17-10 0,0 0 7 16,0 0-10-16,0 0-15 16,0 0 18-16,0 0-6 0,0 0-22 15,0 0 15 1,0 0 7-16,0 0 3 0,0 0 0 16,0 0 7-16,49 39 19 15,-11-11-36-15,-38-28 10 0,43 45 7 16,-12-10-7-1,-6 3 0-15,-7-3-6 0,-5 7-3 16,-1-4 9-16,-6 0 0 0,0-6-5 16,-6-32 10-16,7 31 9 15,-7-31-14-15,0 0 0 0,0 0 8 16,0 0-15 0,0 28 11-16,0-28-10 0,0 0-87 15,0 0-128-15,0 0-142 16,0 0-146-16,0 0-11 0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54.4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80F7A0-9C78-4854-8AFF-5A033E0D7C12}" emma:medium="tactile" emma:mode="ink">
          <msink:context xmlns:msink="http://schemas.microsoft.com/ink/2010/main" type="writingRegion" rotatedBoundingBox="12645,5681 13926,5853 13865,6301 12585,6129"/>
        </emma:interpretation>
      </emma:emma>
    </inkml:annotationXML>
    <inkml:traceGroup>
      <inkml:annotationXML>
        <emma:emma xmlns:emma="http://www.w3.org/2003/04/emma" version="1.0">
          <emma:interpretation id="{D71EB653-046D-4D6A-A68C-D7B8F7893AE6}" emma:medium="tactile" emma:mode="ink">
            <msink:context xmlns:msink="http://schemas.microsoft.com/ink/2010/main" type="paragraph" rotatedBoundingBox="12645,5681 13926,5853 13865,6301 12585,6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6E33C-C68D-4414-9BE4-6B0E09ED311D}" emma:medium="tactile" emma:mode="ink">
              <msink:context xmlns:msink="http://schemas.microsoft.com/ink/2010/main" type="line" rotatedBoundingBox="12645,5681 13926,5853 13865,6301 12585,6129"/>
            </emma:interpretation>
          </emma:emma>
        </inkml:annotationXML>
        <inkml:traceGroup>
          <inkml:annotationXML>
            <emma:emma xmlns:emma="http://www.w3.org/2003/04/emma" version="1.0">
              <emma:interpretation id="{B54DFA28-CCD1-4F6B-AEB4-BE00F646BF85}" emma:medium="tactile" emma:mode="ink">
                <msink:context xmlns:msink="http://schemas.microsoft.com/ink/2010/main" type="inkWord" rotatedBoundingBox="12645,5681 13926,5853 13865,6301 12585,6129">
                  <msink:destinationLink direction="with" ref="{A48D1058-FD36-40AE-B4DD-B82B50C03AF6}"/>
                  <msink:destinationLink direction="with" ref="{62F9B18E-F576-4472-A71B-BD5686A404F4}"/>
                </msink:context>
              </emma:interpretation>
              <emma:one-of disjunction-type="recognition" id="oneOf0">
                <emma:interpretation id="interp0" emma:lang="" emma:confidence="0.5">
                  <emma:literal>Lee</emma:literal>
                </emma:interpretation>
                <emma:interpretation id="interp1" emma:lang="" emma:confidence="0">
                  <emma:literal>Le</emma:literal>
                </emma:interpretation>
                <emma:interpretation id="interp2" emma:lang="" emma:confidence="0">
                  <emma:literal>Tee</emma:literal>
                </emma:interpretation>
                <emma:interpretation id="interp3" emma:lang="" emma:confidence="0">
                  <emma:literal>Leer</emma:literal>
                </emma:interpretation>
                <emma:interpretation id="interp4" emma:lang="" emma:confidence="0">
                  <emma:literal>Lee.</emma:literal>
                </emma:interpretation>
              </emma:one-of>
            </emma:emma>
          </inkml:annotationXML>
          <inkml:trace contextRef="#ctx0" brushRef="#br0">376 0 464 0,'0'0'120'15,"0"0"44"-15,0 0-62 0,0 0-48 16,0 0-18-16,0 0 14 15,0 0 44-15,0 0-6 0,0 0-5 16,-7 49-26-16,-12-5 19 16,-8-7-53-16,27-37-17 15,-52 44-6-15,6-14 17 16,6-8 15-16,-6-4-26 0,14-10-1 16,32-8-2-16,-46-4 18 15,46 4 4-15,-40-18-33 0,40 18-1 16,-20-37 9-16,20 37 18 15,-6-41-1-15,6 41 12 0,13-37-42 16,-13 37 22-16,0 0-9 16,0 0 17-16,0 0-3 0,0 0 6 15,0 0 31-15,46 37 3 16,-20 4-7-16,1-8-45 0,5 7 24 16,-5 1-3-16,-1 0-15 15,-26-41-30-15,46 48-155 16,-46-48-163-16,46 48-74 0,-46-48-16 15</inkml:trace>
          <inkml:trace contextRef="#ctx0" brushRef="#br0" timeOffset="432">586 381 414 0,'0'0'45'0,"0"0"61"16,0 0 21-16,0 0 38 15,0 0-27-15,0 0-37 0,40 7 4 16,-40-7-43-16,0 0-12 16,0 0 34-16,0 0-20 0,0 0-11 15,0 0-2-15,46 37-41 16,-46-37-10-16,0 0 46 0,0 0-36 15,0 0 7-15,46 4-20 16,-46-4 9-16,0 0 18 0,0 0-5 16,0 0-54-16,6-48 40 15,-6 48 12-15,0 0-4 16,0 0-13-16,-46-26-13 0,0 15 1 16,46 11 38-16,-39 15 6 15,39-15-28-15,0 0-4 0,0 0 53 16,0 0 19-16,0 0-30 15,6 44-33-15,-6-44-4 0,0 0 13 16,60 33-25-16,-8-18-51 16,-6-11-135-16,7-8-142 0,-53 4-52 15,52-15-72-15</inkml:trace>
          <inkml:trace contextRef="#ctx0" brushRef="#br0" timeOffset="811">1040 333 560 0,'0'0'116'15,"0"0"20"-15,0 0 11 0,26 48-22 16,-26-48 5-16,0 0 21 15,0 0-35-15,0 0-55 16,46 30-40-16,-46-30 27 0,46 7-13 16,-46-7 5-16,46-11 11 15,-46 11-29-15,39-30 22 0,-39 30 2 16,27-40-1-16,-21 3 18 16,-6 37 23-16,7-34-22 0,-7 34-22 15,0 0-18-15,-53-18 7 16,7 18 14-16,0 11 33 0,0 8-37 15,7-1-3-15,39-18-13 16,-46 37-5-16,46-37-16 0,0 0-8 16,-20 41-15-1,20-41-196-15,0 0-339 0,26 40-103 16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2:32.6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1CA66D-19A0-4F79-8BF1-AA452FD9339E}" emma:medium="tactile" emma:mode="ink">
          <msink:context xmlns:msink="http://schemas.microsoft.com/ink/2010/main" type="writingRegion" rotatedBoundingBox="29656,2539 23845,2572 23836,1042 29647,1008"/>
        </emma:interpretation>
      </emma:emma>
    </inkml:annotationXML>
    <inkml:traceGroup>
      <inkml:annotationXML>
        <emma:emma xmlns:emma="http://www.w3.org/2003/04/emma" version="1.0">
          <emma:interpretation id="{60704329-5889-4B5B-A7BA-3AD094EF00C6}" emma:medium="tactile" emma:mode="ink">
            <msink:context xmlns:msink="http://schemas.microsoft.com/ink/2010/main" type="paragraph" rotatedBoundingBox="29656,2539 23845,2572 23836,1042 29647,1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1C9B2-3D74-4405-B60F-57C5CCFAB365}" emma:medium="tactile" emma:mode="ink">
              <msink:context xmlns:msink="http://schemas.microsoft.com/ink/2010/main" type="line" rotatedBoundingBox="29656,2539 23845,2572 23836,1042 29647,1008"/>
            </emma:interpretation>
          </emma:emma>
        </inkml:annotationXML>
        <inkml:traceGroup>
          <inkml:annotationXML>
            <emma:emma xmlns:emma="http://www.w3.org/2003/04/emma" version="1.0">
              <emma:interpretation id="{8E3C034E-3523-4931-B84F-69BEB1694916}" emma:medium="tactile" emma:mode="ink">
                <msink:context xmlns:msink="http://schemas.microsoft.com/ink/2010/main" type="inkWord" rotatedBoundingBox="29656,2539 23845,2572 23836,1042 29647,1008">
                  <msink:destinationLink direction="with" ref="{62F9B18E-F576-4472-A71B-BD5686A404F4}"/>
                </msink:context>
              </emma:interpretation>
              <emma:one-of disjunction-type="recognition" id="oneOf0">
                <emma:interpretation id="interp0" emma:lang="" emma:confidence="0.5">
                  <emma:literal>motors</emma:literal>
                </emma:interpretation>
                <emma:interpretation id="interp1" emma:lang="" emma:confidence="0.5">
                  <emma:literal>not mps</emma:literal>
                </emma:interpretation>
                <emma:interpretation id="interp2" emma:lang="" emma:confidence="0.5">
                  <emma:literal>as Fop</emma:literal>
                </emma:interpretation>
                <emma:interpretation id="interp3" emma:lang="" emma:confidence="0">
                  <emma:literal>most mps</emma:literal>
                </emma:interpretation>
                <emma:interpretation id="interp4" emma:lang="" emma:confidence="0">
                  <emma:literal>rot mps</emma:literal>
                </emma:interpretation>
              </emma:one-of>
            </emma:emma>
          </inkml:annotationXML>
          <inkml:trace contextRef="#ctx0" brushRef="#br0">5517 602 738 0,'0'0'131'15,"0"0"140"-15,0 0-15 16,0 0-33-16,0 0-77 0,0 0-12 16,0 0-7-16,0 0-46 15,0 0-22-15,0 0-29 0,0 0-30 16,0 0 28-16,0 0-16 15,39 45 12-15,-6-8 0 0,0 3-7 16,-7-3-3-16,7 4 0 16,-33-41 7-16,46 51 26 15,-13-6-47-15,-33-45 27 16,33 48 11-16,-33-48 3 0,0 0 8 16,20 40-1-16,-20-40-10 15,0 0-22-15,-46 34-3 0,-13-16-2 16,-7-14-19-16,-6-4 13 15,-14-8-1-15,14 1 5 0,-7-4-9 16,13-7 5-16,7-8 2 16,0-4-7-16,6-3-11 0,14-4 5 15,6-4-19-15,13 4 4 16,1-3 21-16,12 6-12 0,7 1-6 16,7 4 3-1,-7 29 15-15,13-30-3 0,-13 30 3 16,39-15-3-16,-12 15-3 15,5 11 1-15,-32-11 5 0,40 26 0 16,-40-26 0-16,39 45 3 16,-39-45-3-16,27 48 24 0,-14-8 1 15,-13-40 10-15,-13 45-17 16,13-45 2-16,-46 37-12 0,-7-12 2 16,-6-14-10-16,0 1 0 15,0-9-5-15,-1-3 0 0,8 0-1 16,6-3 3-16,6-5 10 15,40 8-11-15,-39-22 4 16,39 22-17-16,-26-33 1 16,26 33 0-16,0-30 2 0,0 30-10 15,0 0 3-15,0 0 2 16,0 0 22-16,0 0-3 0,0 0-10 16,0 0 18-16,0 0 0 15,26 41 7-15,-26-41 17 0,-7 40-6 16,7-40-8-16,-46 34-18 15,-13-8 11-15,-6-8-18 0,-8 1 7 16,1-12 7-16,0 0-3 16,13-7 4-16,-1-3-2 15,21-8-11-15,39 11-52 0,-39-41-24 16,19 8-7-16,26-4 33 16,8 0 8-16,12 4 27 15,-26 33 17-15,39-30-6 0,1 15 9 16,-40 15-10-16,46 8 10 15,-46-8-10-15,39 33 15 0,-13 4 23 16,-12 0 16-16,-14 11 18 16,-20 7 15-16,-6 1-21 0,-20-5-17 15,-7 1-19-15,-6-8-13 16,-7-7-14-16,0-3-92 0,1-12-211 16,-1-8-247-16,13-2-138 15</inkml:trace>
          <inkml:trace contextRef="#ctx0" brushRef="#br0" timeOffset="202">4636 321 1494 0,'46'-11'182'0,"0"0"-32"15,14 4-82-15,-1 7-7 0,6 0-61 16,-5 4 7 0,-14 3-257-16,0 0-191 0,-46-7-94 15</inkml:trace>
          <inkml:trace contextRef="#ctx0" brushRef="#br0" timeOffset="496">3664 791 1064 0,'0'0'343'0,"-40"-19"16"16,40 19-48-16,0 0-51 16,0 0-78-16,-32-37-50 0,32 37-8 15,0 0-42-15,0 0-21 16,-53-22-32-16,7 18-13 0,-7 15 3 15,1 12-12-15,-14 14 31 16,0 11-2-16,-6 11 2 16,0 4-21-16,0 7-10 0,-1-4 0 15,8 1 1-15,-1-1-21 16,7-10-122-16,6-8-176 0,1-11-194 16,52-37-156-16,-53 44-17 15</inkml:trace>
          <inkml:trace contextRef="#ctx0" brushRef="#br0" timeOffset="665">2816 1526 1490 0,'59'0'247'16,"0"0"-17"-16,7-4-63 0,6-3-48 15,1-1-87-15,6 1-24 16,-1-4-8-16,-12 0-216 0,0-4-340 15,-14-3-182 1</inkml:trace>
          <inkml:trace contextRef="#ctx0" brushRef="#br0" timeOffset="904">2126 0 2287 0,'0'0'295'0,"13"52"-47"16,7 3-87-16,6 8-70 0,7 3-40 16,0 5-35-16,-7 10 2 15,7 0-3-15,-13 0-13 0,0 1-251 16,-14-8-314-16,-12 0-310 15</inkml:trace>
          <inkml:trace contextRef="#ctx0" brushRef="#br0" timeOffset="1837">1594 898 1956 0,'-26'-52'235'16,"6"11"-26"-16,7 1-74 16,6-1-47-16,1-7-51 0,12 0-22 15,7-4-31-15,14 8 12 16,-8 3 6-16,8 12-18 0,-27 29 16 16,39-26 10-16,-6 19-10 15,6 7-3-15,1 14-1 0,-40-14-8 16,46 34-1-16,-13 3 23 15,-14 3 0-15,-6 1-2 16,-19-4 0-16,6-37-5 0,-46 52-3 16,0-12-15-16,-13-7 10 15,0-3 19-15,-7-12-9 0,7-3-5 16,6-11-16-16,1-4 2 16,52 0-13-16,-59-19 6 0,59 19-26 15,-40-40-52-15,20-8-54 16,14-4 55-16,6 0 63 0,6 12 11 15,-6 3 18-15,0 37 6 16,0 0 0-16,0 0-9 0,0 0-14 16,0 0 63-16,0 0 3 15,0 0 11-15,0 0 0 16,-46 51 0-16,7-10-15 0,39-41-15 16,-53 52-9-16,7-15 8 15,46-37 9-15,-65 33-20 0,19-15 3 16,46-18-11-16,-59 4 3 15,59-4-7-15,-53-15 10 0,53 15-7 16,-46-48-8-16,13-3-3 16,13-8-3-16,1-12 5 0,6 5 6 15,-1 3 4-15,8 8-10 16,6 10-14-16,0 45 5 0,0-33 15 16,0 33-17-16,0 0 31 15,0 0-14-15,0 0 8 0,0 0-22 16,39 55 17-16,1-3-3 15,-7 0 22-15,-7 0-9 16,7-1-5-16,-7-3-5 0,0 0-6 16,-26-48 25-16,27 56 34 15,-27-56 8-15,6 52-7 0,-6-52-17 16,-13 48-32-16,13-48 4 16,-59 51 5-16,0-14-3 0,6-4-6 15,-6-7-8-15,13 8 7 16,0 3-14-16,46-37 12 0,-66 55 1 15,20-3 28-15,13-1-13 16,7-3 0-16,0 4-5 16,13-8-8-16,13-44 26 0,-20 60 52 15,0-12 13-15,1-11-13 16,19-37-32-16,-53 40-31 0,7-18 25 16,0-3 35-16,0-12 30 15,0-10-10-15,46 3-24 0,-53-30-21 16,7-14-24-16,14-12-16 15,5-14 10-15,21-4-12 0,6 0-12 16,19-7-27-16,27 3-58 16,7 5-110-16,13 6-146 0,6 12-295 15,0 14-329 1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53.1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6C604A-D0BA-4305-B2F3-FC7645506008}" emma:medium="tactile" emma:mode="ink">
          <msink:context xmlns:msink="http://schemas.microsoft.com/ink/2010/main" type="writingRegion" rotatedBoundingBox="4139,5675 5441,5614 5464,6113 4162,6174"/>
        </emma:interpretation>
      </emma:emma>
    </inkml:annotationXML>
    <inkml:traceGroup>
      <inkml:annotationXML>
        <emma:emma xmlns:emma="http://www.w3.org/2003/04/emma" version="1.0">
          <emma:interpretation id="{7AE983F0-4AFA-4C67-9FC7-45C523187ADC}" emma:medium="tactile" emma:mode="ink">
            <msink:context xmlns:msink="http://schemas.microsoft.com/ink/2010/main" type="paragraph" rotatedBoundingBox="4139,5675 5441,5614 5464,6113 4162,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EC67E4-ABD3-4749-A9A5-399182E2A85B}" emma:medium="tactile" emma:mode="ink">
              <msink:context xmlns:msink="http://schemas.microsoft.com/ink/2010/main" type="line" rotatedBoundingBox="4139,5675 5441,5614 5464,6113 4162,6174"/>
            </emma:interpretation>
          </emma:emma>
        </inkml:annotationXML>
        <inkml:traceGroup>
          <inkml:annotationXML>
            <emma:emma xmlns:emma="http://www.w3.org/2003/04/emma" version="1.0">
              <emma:interpretation id="{C3741FC2-B534-44A6-826F-37512AFC10C7}" emma:medium="tactile" emma:mode="ink">
                <msink:context xmlns:msink="http://schemas.microsoft.com/ink/2010/main" type="inkWord" rotatedBoundingBox="4139,5675 5441,5614 5464,6113 4162,6174">
                  <msink:destinationLink direction="with" ref="{6AA124E9-1486-458B-ACB3-D4D8EF473239}"/>
                </msink:context>
              </emma:interpretation>
              <emma:one-of disjunction-type="recognition" id="oneOf0">
                <emma:interpretation id="interp0" emma:lang="" emma:confidence="0.5">
                  <emma:literal>EO</emma:literal>
                </emma:interpretation>
                <emma:interpretation id="interp1" emma:lang="" emma:confidence="0.5">
                  <emma:literal>E .</emma:literal>
                </emma:interpretation>
                <emma:interpretation id="interp2" emma:lang="" emma:confidence="0">
                  <emma:literal>E r</emma:literal>
                </emma:interpretation>
                <emma:interpretation id="interp3" emma:lang="" emma:confidence="0">
                  <emma:literal>E z</emma:literal>
                </emma:interpretation>
                <emma:interpretation id="interp4" emma:lang="" emma:confidence="0">
                  <emma:literal>E °</emma:literal>
                </emma:interpretation>
              </emma:one-of>
            </emma:emma>
          </inkml:annotationXML>
          <inkml:trace contextRef="#ctx0" brushRef="#br0">263 36 667 0,'14'-37'158'0,"-14"37"36"16,0 0 24-16,0 0-54 16,0 0-56-16,0 0-11 0,0 0-23 15,-46 7-4-15,-1 19-8 16,7 0-33-16,1 7 6 0,39-33-43 16,-46 45 19-16,46-45 2 15,-40 44-21-15,40-44 30 16,0 0-30-16,-19 37 30 15,19-37 10-15,0 0-41 0,0 0 34 16,39 22-12-16,7-14-30 16,0-8 36-16,0-12-15 0,1 1-4 15,6-3-5-15,-14-1 5 16,-39 15 0-16,46-15-14 0,-46 15 16 16,0 0-28-16,0 0 29 15,0 0 17-15,0 0-48 0,0 0 37 16,0 0 4-16,-59 48-13 15,6-7 14-15,6-1-27 16,47-40 13-16,-46 56 0 0,46-56 11 16,-33 55 18-16,33-55 1 15,-6 41-10-15,6-41 12 0,0 0-13 16,59 29 2-16,1-21-21 16,6-8 4-16,-7-11-2 0,7-4-19 15,-14-4 22-15,1-3-48 16,-14-4-124-16,7-3-124 15,-46 29-123-15,41-41-41 0</inkml:trace>
          <inkml:trace contextRef="#ctx0" brushRef="#br0" timeOffset="395">645 139 320 0,'0'0'122'16,"27"-33"1"-16,-27 33 23 0,0 0-45 16,46-41-3-16,-7 23 4 15,1 3 7-15,-7 8 33 0,6 7-47 16,0 4-2-16,7 7 10 16,0 7-47-16,7 4-3 15,-6 8-2-15,-1 3 25 16,0 4-8-16,0-4-61 0,-13 1 34 15,-33-34-32-15,33 40 5 16,-33-40 7-16,6 44 8 0,-6-44-6 16,-33 37-36-16,-13-14 39 15,-6-5 0-15,6-11-14 0,-1-3-12 16,7-11 18-16,40 7 41 16,-46-22 37-16,46 22-40 0,-26-56-32 15,26 4-13-15,13 4 6 16,7 4-12-16,13 0-20 0,6 7 15 15,8 7-23-15,-1 4-151 16,7 8-245-16,6 7-209 16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9:04.5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1BDEE4-ECFC-4C5C-8B1C-D461B38F00F5}" emma:medium="tactile" emma:mode="ink">
          <msink:context xmlns:msink="http://schemas.microsoft.com/ink/2010/main" type="inkDrawing" rotatedBoundingBox="5870,8697 6299,14106 4842,14222 4413,8813" hotPoints="5499,13994 4586,11043 5036,7986 5949,10938" semanticType="enclosure" shapeName="Ellipse">
            <msink:destinationLink direction="with" ref="{6AA124E9-1486-458B-ACB3-D4D8EF473239}"/>
          </msink:context>
        </emma:interpretation>
      </emma:emma>
    </inkml:annotationXML>
    <inkml:trace contextRef="#ctx0" brushRef="#br0">805 5141 228 0,'12'-21'-10'0,"1"0"14"16,-1 4 18-1,-6-4 4-15,-6 21-3 0,19-28-2 16,-1 7-6-16,-5 0 0 15,-13 21 22-15,0 0-7 0,25-35 32 16,-1 4 8-16,-24 31-20 0,31-35-9 0,-6 4 31 16,-25 31 0-1,44-46-24-15,-7 5 4 0,6 2 0 16,0-3-30-16,-5 1 46 16,5 2-14-16,-6 1-7 0,0 0 14 15,0-1 6 1,-12 5-6-16,6-5 14 0,-6 4 7 15,-6-3-36-15,-1-4 6 16,1 0 10-16,-1-6-39 0,1-1 3 0,-7 0 31 16,1-3-26-16,-1 0 4 0,1-4-2 15,-1 0-1 1,-6 0 6-16,-6-3 10 0,6 0-29 16,1-4 5-16,-1 1-4 15,-6-1-14-15,6-7 10 0,-6 1-16 16,0-1 6-16,-6 0-1 15,0 1-15-15,-1-5 40 0,1 1-25 16,0 0-23-16,0 3 42 0,6 1-30 16,-6 3 6-16,-1-1 7 15,1 1-16-15,0 7 21 0,0-4-2 16,0 1-17 0,-1 2 11-16,-5 1 13 0,6 0-11 15,0 3 3-15,-1 0 9 16,-5 1-18-16,0-1 28 0,-1-3-24 0,1 3 1 15,-1 0 12 1,7 1-31-16,-6 2 30 0,12-2-16 16,-13-1 10-16,13 0-6 0,-6-3 0 15,6 3-8-15,-6-3 4 16,0 3 11-16,6-3-11 0,-13 0 7 16,13 0-20-16,-12-1 24 15,0-6-7-15,-7 0 4 0,1 0-4 16,-1 3 25-16,0 4-4 15,1 3 44-15,-7 4-22 0,0-4-28 16,0 7-6-16,7 1 5 0,-7 2-18 16,6 1 4-1,-5 3-1-15,5 4-7 0,19 38-13 16,-25-56 30-16,1 18-22 16,24 38 6-16,-31-45 27 0,31 45-16 0,-25-39 7 15,25 39-6 1,0 0-9-16,-31-45 10 0,31 45-14 15,0 0 13-15,-50-49-5 16,13 21-4-16,37 28 6 0,-43-28-18 16,5 8 31-16,38 20-19 0,-43-18-16 15,43 18 31-15,-49-14-29 16,49 14 16-16,-44-7-9 0,44 7 22 16,-43-3-15-16,12 6-24 15,31-3 36-15,-50 11-25 0,13 3 19 16,0 3 1-1,37-17-16-15,-50 28 23 0,7 0-23 16,12 0-8-16,31-28 32 0,-50 48-20 16,7-6 9-16,12-3-10 15,31-39-3-15,-43 52 21 0,12-7-17 0,31-45 13 16,-31 59-21 0,6-6 13-16,6-8-24 0,1 0 41 15,12 0-25-15,-7 4 3 16,7 0 17-16,0 3-34 0,6 4 28 15,0 0-15-15,-6 3 24 0,6-3-29 16,0 3 14-16,0 0 28 16,0 0-53-16,0 0 16 0,6 1 9 15,-6-1-6-15,0 4 16 16,6-1-23-16,0 5 8 0,0 2 8 16,1-3-7-1,-1 1-5-15,6-1 15 0,-6-4-6 16,13 5-10-16,-7 2 18 15,1-3-14-15,-1 1 6 0,7 2 5 16,-13 1-20-16,6 7 5 0,1 3 25 0,-1-4-29 16,-6 5 14-1,0-1-5-15,1-7-12 0,5 3 36 16,0-2-28-16,-5 2 3 16,5 4 19-16,0 0-13 0,1 8 17 15,-1-1-27 1,1 3 19-16,5 4-9 0,-5-3 7 0,5-1-13 15,1-6 16-15,-7 0 5 0,1-4 0 16,-1-4-10-16,7-3 11 16,-7 1 11-16,0-5-5 0,-5 1-5 15,-1 0 11 1,0-4-3-16,0 0 5 0,0-3 5 0,0-1-16 16,7-2-19-16,-7-5-6 15,6 1 6-15,1 3 3 0,5-3-3 16,1 0 16-1,6 3-7-15,6-3-15 0,-6-1 12 16,12-6-16-16,-6-3 10 0,6-5 0 0,0-2 15 16,-6-5-15-16,0-6-11 15,0-3 16-15,0-8 0 0,0-3-8 16,-6-3 19 0,6-8-5-16,-6-6-21 0,6-4 19 15,-31 7-5-15,43-21-12 16,-6 0 8-16,0 0-9 0,7 0-30 0,-1-7-219 15,0 4-213-15,1-4-87 0,11 0-12 16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5:23.0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F84AD5-EB8E-4E28-BCDB-DB01D895198E}" emma:medium="tactile" emma:mode="ink">
          <msink:context xmlns:msink="http://schemas.microsoft.com/ink/2010/main" type="writingRegion" rotatedBoundingBox="4823,14942 15219,15034 15201,17135 4805,17043"/>
        </emma:interpretation>
      </emma:emma>
    </inkml:annotationXML>
    <inkml:traceGroup>
      <inkml:annotationXML>
        <emma:emma xmlns:emma="http://www.w3.org/2003/04/emma" version="1.0">
          <emma:interpretation id="{DA53E95C-21B2-4458-91A3-282476708338}" emma:medium="tactile" emma:mode="ink">
            <msink:context xmlns:msink="http://schemas.microsoft.com/ink/2010/main" type="paragraph" rotatedBoundingBox="4823,14942 15219,15034 15201,17135 4805,17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73DED2-A64D-4E89-BC69-DB09764EB4EC}" emma:medium="tactile" emma:mode="ink">
              <msink:context xmlns:msink="http://schemas.microsoft.com/ink/2010/main" type="line" rotatedBoundingBox="4823,14942 15219,15034 15201,17135 4805,17043"/>
            </emma:interpretation>
          </emma:emma>
        </inkml:annotationXML>
        <inkml:traceGroup>
          <inkml:annotationXML>
            <emma:emma xmlns:emma="http://www.w3.org/2003/04/emma" version="1.0">
              <emma:interpretation id="{381005DC-5DCD-4740-AFDE-79685B8FDACE}" emma:medium="tactile" emma:mode="ink">
                <msink:context xmlns:msink="http://schemas.microsoft.com/ink/2010/main" type="inkWord" rotatedBoundingBox="4897,15149 7017,15831 6588,17166 4468,16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0 292 792 0,'0'0'120'0,"0"0"90"15,0 0 117-15,0 0-37 0,0 0-124 16,0 0-52 0,0 0-10-16,46-11-15 0,-20 11-9 15,-26 0-5-15,40 3-40 0,-8-3 1 16,-32 0-5-16,33-11-1 15,-33 11 10-15,40-18-12 0,-40 18 26 16,0 0 2-16,26-37-7 0,-6 11-2 16,-20 26 17-16,0-33 1 15,0 33 6-15,-13-34-32 0,13 34-13 16,0 0-6-16,-33-29 3 0,33 29 6 16,0 0 1-16,-33-11-15 15,33 11-6-15,0 0-9 16,0 0 6-16,0 0-6 0,0 0-43 15,0 0-83-15,0 0-183 16,0 40-258-16,0-40-177 0</inkml:trace>
          <inkml:trace contextRef="#ctx0" brushRef="#br0" timeOffset="-436">256 672 1739 0,'0'0'394'16,"13"-3"-25"-16,-13 3-72 0,0 0-91 16,0 14 35-16,7 5-1 15,-7 14-24-15,-7 4 10 16,7 11-4-16,-6 15 40 0,6 3-26 15,-7 8-25-15,1 4-11 16,6-1-57-16,-7 1-34 0,0-8-36 16,7 0-28-16,0-11-19 0,0-7-138 15,7-11-191-15,-7-12-120 16,0-29-42-16,0 0-52 0,0 0-233 16,0 0-274-16</inkml:trace>
          <inkml:trace contextRef="#ctx0" brushRef="#br0" timeOffset="824">696 754 1066 0,'0'0'313'16,"0"0"13"-16,-26 25-51 16,26-25-76-16,0 0-65 0,0 0-28 15,0 0-9-15,0 0 13 0,0 0-14 16,0 0-35-16,0 0-27 15,0 0-10-15,0 0 6 0,33 0 1 16,-7-7-1-16,1 3-12 16,-1-3-11-16,0 3 27 0,-26 4 28 15,33 4 20-15,-13 7-8 0,-20-11 16 16,26 33 34-16,-20 12 72 16,1 6-5-16,-14 12-42 15,1 0 5-15,-14 11-15 0,0-4-6 16,-6 0-43-16,0 0-12 0,0-3-36 15,-1-12-10-15,8-10-22 16,-1-5-2-16,20-40-8 0,-20 34 11 16,20-34 0-16,0 0 6 0,0 0-22 15,0 0-24-15,0 0-7 16,27-34-39-16,12-14-20 0,7-15-59 16,13-18-10-16,7-15-15 0,19-4 63 15,-6 8 47-15,-7 14 33 16,-13 16 23-16,-13 17-15 15,-6 12 32-15,-7 15 39 0,-33 18 47 16,33 14-9-16,-33-14 0 16,19 52-11-16,-6 0-29 0,-13-4 1 15,0 11 27-15,0 0 15 0,-6 4-44 16,-1-8 11-16,1-3-26 16,-1-8-1-16,1-7-21 0,6-37 3 15,-7 34-6-15,7-34 5 0,0 0-42 16,0 0-25-16,0 0-12 15,0 0 0-15,13-37 0 0,0-8-20 16,20-14-14-16,0-11-22 16,20-11 42-16,-1 3 19 0,7 0 29 15,0 12 17-15,-6 14 9 16,-7 12 7-16,-7 14 31 0,1 18 59 16,-7 16 8-16,-33-8 3 0,26 48-9 15,-6 7 0-15,-1 4 28 16,-12 8 6-16,0 7-23 0,-1-4-7 15,1-4-40-15,-1-3-14 16,1-11-29-16,-7-8 6 0,0-7-44 16,0-37-44-16,-13 30-61 0,13-30-58 15,-33 22-22-15,33-22-6 16,-40 15-24-16,40-15-58 16,0 0-137-16,0 0-126 0,-32 11-69 15,32-11 16-15</inkml:trace>
        </inkml:traceGroup>
        <inkml:traceGroup>
          <inkml:annotationXML>
            <emma:emma xmlns:emma="http://www.w3.org/2003/04/emma" version="1.0">
              <emma:interpretation id="{978F4170-002E-47C7-AB28-0FD7A8B3E8B7}" emma:medium="tactile" emma:mode="ink">
                <msink:context xmlns:msink="http://schemas.microsoft.com/ink/2010/main" type="inkWord" rotatedBoundingBox="7490,15072 11476,15107 11460,16888 7475,168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12">2668 292 679 0,'0'0'263'0,"0"0"35"16,0 0-45-16,0 0-2 0,0 0-47 16,0 0 6-16,0 0 92 0,0 0-36 15,0 0-46-15,19 44-17 16,-5 11-16-16,-8 19-18 16,7 11 13-16,-6 11-19 0,-1 8 9 15,1 7-18-15,0 0-14 16,-7-1-43-16,0-6-30 0,0-8-26 15,6-11-14-15,-6-15-12 0,0-15-15 16,0-10 7-16,0-16-20 16,0-29-5-16,0 0-31 0,0 0-55 15,0 0-6-15,33-18-32 0,0-26-16 16,6-19-29-16,14-19 10 16,6-10 0-16,0-8 14 0,0 1 66 15,-6 3 32-15,6 22 47 0,-20 15 0 16,-6 14 1-16,-33 45 49 15,27-22 50-15,-27 22 19 16,13 26-23-16,-13 18-6 0,-7 8-15 16,-6 11 10-16,-7 7 32 0,7 4-3 15,0 0-11-15,6-8-20 16,7-3-32-16,0-8-19 0,7-7-10 16,6-3-54-16,0-12-53 0,7-3-74 15,-20-30-38-15,26 29-106 16,-26-29-129-16,40 11-163 0,-40-11-40 15,33 0 52-15</inkml:trace>
          <inkml:trace contextRef="#ctx0" brushRef="#br0" timeOffset="1895">3634 901 966 0,'0'-37'369'0,"0"37"58"16,0 0-42-16,13-33-70 0,-13 33-99 16,0 0-63-16,0 0 84 15,0 0-9-15,0 0-1 0,20 44-48 16,-1 4-21-16,-6 4-48 16,-6 4-30-16,-7-1-24 0,0 4-33 15,7-3 1-15,-7-1-18 16,-7 4-19-16,7-7-40 0,7-4-81 15,-7-8-62-15,-7-6-82 16,7-34-51-16,-13 37-117 0,13-37-157 16,0 0-95-16,0 0 38 0</inkml:trace>
          <inkml:trace contextRef="#ctx0" brushRef="#br0" timeOffset="2363">3785 428 1326 0,'0'0'161'16,"0"0"185"-16,0 0 22 16,0 0-81-16,33-14-81 0,-33 14-78 15,0 0-41-15,26 7-15 16,-26-7-22-16,26 11-25 0,-26-11-7 15,40 7-10-15,-40-7-8 0,33-3 11 16,-33 3-15-16,39-19 7 16,-39 19-13-16,0 0 3 0,33-40 7 15,-33 40-5-15,26-52 12 0,-13 19-17 16,-13 33 10-16,0 0 23 16,0-37-15-16,0 37-1 15,0 0-12-15,0 0-9 0,-39 3-60 16,6 9-71-16,33-12-128 0,0 0-95 15,-46 40-206-15,46-40-55 16</inkml:trace>
          <inkml:trace contextRef="#ctx0" brushRef="#br0" timeOffset="2856">4357 1038 1458 0,'-20'33'293'0,"20"-33"-6"15,0 0-80-15,0 0-61 0,0 0-91 16,0 0-37-16,0 0 3 0,26-22-27 16,20-4 16-16,0 0-21 15,13-11 8-15,0 0-16 0,1-3-1 16,-1-8-14-16,-7-8-4 15,-6 5 17-15,-19 3 14 0,-1 3 37 16,-20 5 30-16,-6 40-6 0,-19-26 0 16,-14 15-14-16,-20 14 12 15,1 12 17-15,-14 7-16 16,0 8 17-16,1-1-14 0,5 5-4 16,14-1 16-16,7 4-13 0,19 0 24 15,7 0-21-15,13 3 13 16,20 5-2-16,6 3 14 0,14 7-20 15,6-3 23-15,13 7-1 0,-7 0-12 16,1 0 18-16,-1 4 29 16,-6-4 0-16,-6 0-21 0,-20 4-6 15,-7-7-45-15,-13-5-5 16,-20-3-33-16,-13-11-35 0,-6-4-80 16,-14-7-56-16,7-11-60 15,-13-7-43-15,13-8-83 0,-7-12-154 16,14-6-107-16,39 18-72 15,-26-59-8-15</inkml:trace>
          <inkml:trace contextRef="#ctx0" brushRef="#br0" timeOffset="3312">5263 850 1875 0,'-26'-8'341'0,"26"8"82"16,0 0-72-16,46-11-74 0,26 4-109 16,14-1-56-16,26 1-48 0,12 0-34 15,14 3-40-15,14-4-66 16,5-3-103-16,14 4-131 0,0 0-281 16,13-8-268-16</inkml:trace>
          <inkml:trace contextRef="#ctx0" brushRef="#br0" timeOffset="3128">5723 0 1240 0,'0'0'414'0,"33"11"97"16,-33-11-53-16,27 52-124 16,-8 18-90-16,-6 7-56 0,1 12 2 15,-8 7-35-15,1 4-14 0,-1 3-53 16,7 8-19-16,1-4-37 16,5-3-3-16,-6-8-23 0,7-7-4 15,0-8-54-15,0-11-82 0,-14-11-68 16,7-11-38-16,-6-15-23 15,-7-33-107-15,0 0-205 16,0 0-173-16,0 0 10 0</inkml:trace>
        </inkml:traceGroup>
        <inkml:traceGroup>
          <inkml:annotationXML>
            <emma:emma xmlns:emma="http://www.w3.org/2003/04/emma" version="1.0">
              <emma:interpretation id="{9E907178-AA45-4AAD-AC5C-0C25D155DF97}" emma:medium="tactile" emma:mode="ink">
                <msink:context xmlns:msink="http://schemas.microsoft.com/ink/2010/main" type="inkWord" rotatedBoundingBox="12266,15007 15219,15034 15201,17135 12247,17109"/>
              </emma:interpretation>
              <emma:one-of disjunction-type="recognition" id="oneOf2">
                <emma:interpretation id="interp2" emma:lang="" emma:confidence="0.5">
                  <emma:literal>(X)</emma:literal>
                </emma:interpretation>
                <emma:interpretation id="interp3" emma:lang="" emma:confidence="0.5">
                  <emma:literal>(x )</emma:literal>
                </emma:interpretation>
                <emma:interpretation id="interp4" emma:lang="" emma:confidence="0">
                  <emma:literal>(X )</emma:literal>
                </emma:interpretation>
                <emma:interpretation id="interp5" emma:lang="" emma:confidence="0">
                  <emma:literal>(x ,</emma:literal>
                </emma:interpretation>
                <emma:interpretation id="interp6" emma:lang="" emma:confidence="0.5">
                  <emma:literal>( X)</emma:literal>
                </emma:interpretation>
              </emma:one-of>
            </emma:emma>
          </inkml:annotationXML>
          <inkml:trace contextRef="#ctx0" brushRef="#br0" timeOffset="5635">7574 35 621 0,'0'0'170'0,"0"0"68"16,0 0 109-16,0 0 31 0,0 26-90 16,7 4-24-16,-7 10-25 15,-7 8-21-15,-6 12-44 0,0 3-21 16,-7 11-33-16,1 4-14 15,6 7 36-15,-1 14 51 0,1 9-15 16,0 11-47-16,0 3-30 16,6-4 19-16,7-4 29 0,20-2-27 15,6-8-31-15,7-8-6 0,13-8-14 16,13-6-19-16,7-11-21 0,6-5-16 16,-6-14 2-16,0-8-7 15,0-14-16-15,-20-4-67 0,-7-4-48 16,-39-22-29-16,0 0-83 0,0 0-96 15,33 4-45-15,-33-4-79 16,0 0-140-16,0 0-153 16,0 0-18-16</inkml:trace>
          <inkml:trace contextRef="#ctx0" brushRef="#br0" timeOffset="6116">8561 1020 901 0,'40'-22'272'0,"-40"22"18"0,0 0-30 16,0 0-11-16,0 0-22 15,0 0-20-15,0 0-14 0,0 0-25 16,0 0-89-16,0 0-45 0,0 0-10 16,-46-11-11-16,6 0-7 15,1-1-19-15,39 12-30 0,-40-18 2 16,40 18-10-16,-26-33-12 0,6-4 15 16,20-4 8-16,7 4 9 15,13 0 15-15,6 8 3 16,7 5 0-16,0 6 2 0,-1 11 8 15,8 7 9-15,-1 14 15 0,7 17 7 16,0 13 8-16,-6 1-13 0,-1 10 11 16,1 8 34-16,-1 7 6 15,0 4-6-15,1 0-7 0,6-4-21 16,6-6-19-16,1-5-21 0,-7-11 3 16,0-11 9-16,-7-11-22 15,-12-8-39-15,-27-18-49 0,33 11-101 16,-33-11-98-16,0 0-50 0,0 0-69 15,26-33-11-15,-6 0-23 16</inkml:trace>
          <inkml:trace contextRef="#ctx0" brushRef="#br0" timeOffset="6380">9245 638 839 0,'0'0'267'0,"0"0"90"0,0 0 14 16,0 0-69-16,-40 11-55 0,40-11-41 15,-39 56-26-15,-1 8-9 16,-6 6 2-16,0 7-21 0,0 5-57 16,-6 3-20-16,-1-4-44 15,-6 1-15-15,0-12-7 0,0 1-19 16,6-9-31-16,7-10-73 15,7-8-99-15,6-10-129 0,33-34-125 16,0 0-75-16,0 0-60 0</inkml:trace>
          <inkml:trace contextRef="#ctx0" brushRef="#br0" timeOffset="6996">9567-57 676 0,'0'0'261'0,"39"-15"62"15,-39 15-14-15,47 4-7 16,-1 10-39-16,0 16-38 16,13 3-16-16,0 12-22 0,0 10 17 15,7 11-8-15,0 2-22 0,0 17-9 16,-7 15-10-16,0 7 0 15,-7 11-16-15,-6 9-16 0,-13 2-30 16,-20 0-23-16,-6-7-26 0,-14-3-29 16,-19-15-6-16,-7-8 6 15,-6-15-5-15,-1-7-10 0,-12-7 0 16,-1-11 3-16,-6-8 4 0,20-7-1 16,-7-8-14-16,0-11-10 15,0-3-46-15,6-5-51 0,7-10-62 16,33-4-39-16,-32 4-30 15,32-4-58-15,0 0-149 0,0 0-178 16,-40-19-98-16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2:35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678C71-A28A-4D15-BFCE-0291ECD128EC}" emma:medium="tactile" emma:mode="ink">
          <msink:context xmlns:msink="http://schemas.microsoft.com/ink/2010/main" type="writingRegion" rotatedBoundingBox="13656,2096 9372,1858 9475,2 13759,240"/>
        </emma:interpretation>
      </emma:emma>
    </inkml:annotationXML>
    <inkml:traceGroup>
      <inkml:annotationXML>
        <emma:emma xmlns:emma="http://www.w3.org/2003/04/emma" version="1.0">
          <emma:interpretation id="{909AEBBF-2F34-495F-B5C9-6D013A540152}" emma:medium="tactile" emma:mode="ink">
            <msink:context xmlns:msink="http://schemas.microsoft.com/ink/2010/main" type="paragraph" rotatedBoundingBox="13656,2096 9372,1858 9475,2 13759,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7E1142-FB1B-4CCB-9729-8D43B7A1FE4A}" emma:medium="tactile" emma:mode="ink">
              <msink:context xmlns:msink="http://schemas.microsoft.com/ink/2010/main" type="line" rotatedBoundingBox="13656,2096 9372,1858 9475,2 13759,240"/>
            </emma:interpretation>
          </emma:emma>
        </inkml:annotationXML>
        <inkml:traceGroup>
          <inkml:annotationXML>
            <emma:emma xmlns:emma="http://www.w3.org/2003/04/emma" version="1.0">
              <emma:interpretation id="{69239C60-909F-44F1-938A-F8B1B8733549}" emma:medium="tactile" emma:mode="ink">
                <msink:context xmlns:msink="http://schemas.microsoft.com/ink/2010/main" type="inkWord" rotatedBoundingBox="13656,2096 9372,1858 9475,2 13759,240"/>
              </emma:interpretation>
              <emma:one-of disjunction-type="recognition" id="oneOf0">
                <emma:interpretation id="interp0" emma:lang="" emma:confidence="0.5">
                  <emma:literal>ones'/</emma:literal>
                </emma:interpretation>
                <emma:interpretation id="interp1" emma:lang="" emma:confidence="0">
                  <emma:literal>ants'/</emma:literal>
                </emma:interpretation>
                <emma:interpretation id="interp2" emma:lang="" emma:confidence="0">
                  <emma:literal>ant''/</emma:literal>
                </emma:interpretation>
                <emma:interpretation id="interp3" emma:lang="" emma:confidence="0">
                  <emma:literal>ones''/</emma:literal>
                </emma:interpretation>
                <emma:interpretation id="interp4" emma:lang="" emma:confidence="0">
                  <emma:literal>ants''/</emma:literal>
                </emma:interpretation>
              </emma:one-of>
            </emma:emma>
          </inkml:annotationXML>
          <inkml:trace contextRef="#ctx0" brushRef="#br0">4120 761 608 0,'0'0'49'0,"0"0"53"16,20 30-5-16,-1 14 56 16,8 8-44-16,6-1 46 0,-7 5-65 15,-6-1 25-15,-1-7-7 16,1-3-2-16,-13-5 9 15,-7-7-23-15,-7-3-50 0,7-30-15 16,-39 44-21-16,39-44 14 16,-40 30-25-16,40-30 10 0,-39 15-41 15,39-15-8-15,0 0 1 16,-33-37-17-16,20-11-31 0,13-11 16 16,13-1 36-1,-7-2 6-15,8 10 59 0,-14 8 18 16,0 44-20-16,-7-34 29 15,7 34-40-15,0 0-3 0,-39 0-10 16,-14 23 8-16,0 13 27 16,1 9-46-16,6 3 29 0,6-4 24 15,8-3 13-15,12-1 15 16,7-10-32-16,13 3-15 0,0-33 24 16,0 0-30-16,33 41 16 15,-33-41-21-15,46 26-25 16,-46-26 21-16,46 15-19 15,-46-15 25-15,0 0 1 0,0 0-36 16,0 0 16-16,0 0-28 16,0 0-4-16,0 0 41 0,-53 25-20 15,-6-10 26-15,0 0-16 16,0-8 6-16,6-3 12 0,0-4-17 16,14-4-13-16,0-3-22 15,-1-8-16-15,7-3 35 16,33 18-17-16,-26-41 13 0,0 8 6 15,13 3-8-15,13 30 15 16,-7-29-5-16,7 29 2 0,0 0 10 16,0 0-9-16,0 0 7 15,0 0 2-15,0 0-7 0,0 0 24 16,0 0-25 0,26 22 17-16,-26-22 8 0,27 33-21 15,-27-33 40-15,13 33-41 16,-13-33-4-16,0 30 48 0,0-30-51 15,0 0 38-15,0 0-41 16,0 0 37-16,-46 26-9 0,13-15-14 16,0-15 30-16,0-7-44 15,0-11 20-15,33 22 13 0,-46-37-25 16,13 11 73-16,33 26-15 16,-32-22-1-16,32 22-10 0,-46 4-6 15,0 18 108-15,-14 11 48 16,1 8 12-16,0 10-43 15,-6 1-46-15,-1 0-41 16,-6-4-29-16,-1 0-15 0,8-4-21 16,-1-3-75-16,7-8-256 15,6-3-315-15,14-4-158 0</inkml:trace>
          <inkml:trace contextRef="#ctx0" brushRef="#br0" timeOffset="197">2878 1714 1929 0,'79'0'334'16,"6"-3"-40"-16,1-5-90 0,6-3-93 15,-7 0-62-15,1-4-17 16,-8-7-117-16,-12 0-310 0,-7-11-461 15</inkml:trace>
          <inkml:trace contextRef="#ctx0" brushRef="#br0" timeOffset="400">3200 735 2589 0,'0'0'104'0,"0"0"-12"15,0 0-30-15,0 0-35 0,0 0-21 16,0 0-110-16,0 0-350 16,0 0-370-16</inkml:trace>
          <inkml:trace contextRef="#ctx0" brushRef="#br0" timeOffset="724">2451 1038 1696 0,'0'0'230'0,"-7"30"-13"16,7-30-58-16,0 0-42 16,0 0-52-16,0 0-23 0,0 0 15 15,0 0-29-15,0 0-5 16,0 0-5-16,0 0-18 0,0 0 14 16,0 0 42-16,0 0-44 15,0 0-1-15,0 0 7 0,0 0-29 16,0 0 14-16,0 0-125 15,0 0-131-15,0 0-155 0,0 0-114 16,0 0 33-16,0 0 26 16</inkml:trace>
          <inkml:trace contextRef="#ctx0" brushRef="#br0" timeOffset="1767">2346 1082 331 0,'0'0'98'0,"0"0"15"16,0 0-22-16,0 0 12 0,0 0 48 15,0 0-46 1,0 0-50-16,0 0-8 0,0 0-14 15,0 0-39-15,0 0-9 16,0 0 19-16,0 0 9 0,0 0-9 16,0 0-2-16,0 0 2 15,39 45-4-15,-39-45 0 0,33 37 39 16,-33-37 8-16,0 0-3 16,0 0 31-16,0 0 10 0,0 0-54 15,0 37-4-15,0-37-25 16,-46 29 13-16,-6-14 7 0,6-4-30 15,0-7 38-15,6-8-30 16,40 4-23-16,-59-15-4 16,59 15 16-16,-53-14-19 0,53 14 30 15,0 0 0-15,0 0-45 16,0 0 11-16,0 0 17 0,0 0 41 16,0 0-13-16,0 0-24 15,0 0 4-15,0 0 25 16,33 36 15-16,-33-36 47 0,27 45 29 15,-27-45 62-15,13 48 32 16,-13-48-20-16,-7 48-51 0,-13-11-46 16,20-37-63-16,-52 37 8 15,6-8-29-15,-7-7-97 16,7-7-131-16,46-15-270 0,-65-3-135 16</inkml:trace>
          <inkml:trace contextRef="#ctx0" brushRef="#br0" timeOffset="1964">2379 791 1232 0,'52'-4'80'0,"-6"0"7"16,7-7-39-16,-7 4-48 15,-7-4 26-15,7 3-213 0,-6 5-155 16,-40 3-117-16</inkml:trace>
          <inkml:trace contextRef="#ctx0" brushRef="#br0" timeOffset="2335">1787 964 808 0,'0'0'31'0,"0"0"76"0,0 0-16 16,0 0-50-16,0 0-6 16,0 0-11-16,0 0-2 0,0 0 47 15,0 0 0-15,0 0 8 16,0 0 5-16,-39 30-31 15,39-30 53-15,0 0-14 0,0 0-48 16,-46 37-18-16,46-37 67 16,-53 40-19-16,14-6-11 0,39-34-5 15,-46 40-38-15,0 1 0 16,6-4 15-16,1 0-39 16,0 0 30-16,-1 0-30 0,1-4 0 15,-1 4 28-15,40-37-33 16,-52 40 11-16,-1-10 3 0,14-8-208 15,39-22-150-15,-40 22-119 16,40-22 5-16</inkml:trace>
          <inkml:trace contextRef="#ctx0" brushRef="#br0" timeOffset="2691">2497 0 1066 0,'0'0'30'15,"0"0"79"-15,20 37 51 0,-20-37 5 16,-7 44-62-16,-6-7-33 16,13-37-2-16,-39 52-58 0,-7-8-1 15,-7-11 6-15,0-3-15 16,-6-4 11-16,7-11-16 0,-1-4-4 15,1-11-48-15,6-8-32 16,0-6 24-16,0-12 42 16,46 26-6-16,-53-34 63 0,53 34-26 15,0 0-12-15,-46-22 29 16,46 22-52-16,0 0 36 0,-46 22 60 16,46-22-55-16,-46 56 23 15,13-4-18-15,7-4-33 0,0 0 20 16,-1-4-249-16,-6-3-245 15</inkml:trace>
          <inkml:trace contextRef="#ctx0" brushRef="#br0" timeOffset="2915">1032 222 1515 0,'0'0'65'0,"0"0"165"16,0 37 4-16,13 14-36 0,0 12-81 15,7 15-66-15,-1-1-14 16,1 8-32-16,-7 0 21 16,-6 0-157-16,-14-4-180 0,-13-7-130 15,-6-3-73-15</inkml:trace>
          <inkml:trace contextRef="#ctx0" brushRef="#br0" timeOffset="3328">552 850 1013 0,'0'0'75'16,"0"0"25"-16,0 0 28 15,0 0-47-15,39-8-36 0,-39 8 3 16,40 4-42-16,-40-4 6 16,0 0 6-16,0 0-35 15,0 0 10-15,0 0 15 0,0 0 2 16,0 0 45-16,-40 37-17 16,-6-15 10-16,0-7 47 0,-6 0 38 15,-1-8-32-15,1 4-20 16,12 0-49-16,-6 11-4 0,7 4 4 15,-1 4 34-15,1 14 51 16,6 4 11-16,7 0-7 0,-1 11-12 16,8-7-39-16,6 7-7 15,-1-3-14-15,8-1-10 16,12 0-8-16,-6-7-12 16,7-3-3-16,0-8-16 0,-1 0 10 15,-6-37-10-15,7 40-9 16,-7-40-20-16,0 0-174 0,0 0-114 15,0 0-142-15,0 0-180 16</inkml:trace>
        </inkml:traceGroup>
      </inkml:traceGroup>
    </inkml:traceGroup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9:06.9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7F85FB-5B2A-4725-AB9D-F7B7726A7301}" emma:medium="tactile" emma:mode="ink">
          <msink:context xmlns:msink="http://schemas.microsoft.com/ink/2010/main" type="inkDrawing" rotatedBoundingBox="6404,13471 6697,4826 9125,4909 8832,13553" hotPoints="7057,13704 6708,5548 8030,4683 9067,9306 8492,12488 7004,13537" semanticType="enclosure" shapeName="Hexagon"/>
        </emma:interpretation>
      </emma:emma>
    </inkml:annotationXML>
    <inkml:trace contextRef="#ctx0" brushRef="#br0">-1 8022 322 0,'-19'21'3'0,"19"-21"9"16,-6 28 59-16,6-28 15 16,19 35 4-16,12-4-1 0,12 0-18 15,13 1-2-15,6 3-27 16,12-4 18-16,13 4 25 0,0-7-10 15,5-7-29 1,1-7 23-16,-6-1 6 0,0-2 10 0,-7-8 46 16,1-3-20-16,-7-10-23 0,7 0 17 15,-7-8-28-15,-6-3-6 16,1-3 7-16,-8-8-8 0,-5-6 1 16,-6-7-1-1,6 0-16-15,-13-8 0 0,6 1-21 16,-5-7-16-16,-7-4-11 15,0-3-6-15,0-7 6 0,1-11 4 0,-7-3 8 16,0-3 4-16,0-4 32 0,-7-1-11 16,7-2-15-1,-6-4-16-15,0 0 6 0,-7-4-14 16,1 4-2-16,0-3 2 16,-1-1-4-16,1-3 3 0,-1 4 14 15,1 3-17-15,6 3 19 16,-7 8 1-16,1-1-10 0,-1 8 1 15,1-1-9-15,0 4 4 0,-1 0-10 16,-5-4 10-16,5 1 4 16,-5-5 2-16,-1-6-8 0,0-10 13 15,-5-4-3-15,-1-7-8 16,0 0 0-16,0 0-6 0,-6 7-5 16,6 11 7-16,1 2-2 15,-7 8-10-15,0 4 10 0,0 3 0 16,0 3 10-1,-7 0-4-15,-5 4-4 0,0-3 4 16,-1-1-1-16,-5-7-5 0,-7-6 3 0,6-4-13 16,1-4 2-1,-7 1 11-15,6-1-3 0,1 1 8 0,-1 6-16 16,1 0 8 0,-1 1 4-16,7 6 7 0,-7 1-11 15,7 6 9-15,-7-7-16 16,7 8 7-16,-7-1-9 0,7 1 4 15,-7-8 0-15,7 0 11 16,-7 1-12-16,7 3 15 0,-7 6-9 16,13 1 4-16,-13 4-1 0,13 2-11 15,-6 1-1-15,-1 7 21 16,-5 0-12-16,5 3 0 0,-5 4 0 16,5-4-4-1,-5 4 16-15,5-4-27 0,-5-3 30 0,-1 0-25 16,1-1 10-16,-1 1-4 15,0-3 4-15,-5-5 0 0,-1 1-5 16,6-3 17-16,-6-1-25 0,13 0 18 16,-6 7-8-1,-1 8-2-15,7 6 13 0,5-3-17 0,1 3 9 16,-6 7 0-16,6 0-11 16,6 42 18-16,-13-45-7 0,7 10 0 15,6 35 13 1,-19-42-23-16,19 42 13 0,-31-38 1 15,31 38-24-15,-37-35 23 16,37 35 9-16,-56-28-8 0,13 8-10 0,0 6 9 16,-1 7-7-16,1-4 4 0,0 4 4 15,-1 0-16 1,1-3 12-16,6 6 9 0,0 1-26 16,37 3 17-16,-50-4 14 15,13 8-32-15,37-4 18 0,-44 7 13 16,7 3-18-16,0 1-3 15,37-11 21-15,-50 28-30 0,13-11 17 16,0 4 13-16,37-21-29 0,-49 38 19 16,-1 0 1-16,13 1 5 15,0 3-3-15,6-1-17 0,-6 1 23 16,12-3-8-16,-6 6-19 16,0 4 20-16,0-4-20 15,0 7 15-15,6 0 11 0,0 4-23 16,7 0 19-16,-7 7-7 0,6-1 11 15,1 8-11 1,-1 0-7-16,1 3 13 0,11 0-13 0,-5 7 22 16,0 0-13-16,5-3 4 0,1-1-6 15,0-2 5-15,6-8-9 16,0-4-5-16,0 1 9 0,0 0 3 16,6 0-12-1,7-8 9-15,-7 1 8 0,-6 3-4 0,12-3-16 16,-6 0 14-16,1 6 13 15,-1 5-19-15,6 2-3 0,-6 4 7 16,7 1 17-16,-7-5-22 0,6 4 8 16,1-6-11-1,-1 6 12-15,0-4 3 0,1 5-3 16,-1-1-14-16,1 0 15 16,-1 3 6-16,0 5-9 0,1-5-25 0,-1 1 25 15,1 0 3 1,5-1 2-16,-5-6-18 0,5-1 19 15,-5-2-8-15,-1 2 10 16,0-2-3-16,1-5-14 0,-1-3-3 16,-6 4 4-16,7 0 9 0,-7 0 7 0,6-8-17 15,1 1 0 1,-7 3 10-16,0 4 1 0,0-7 7 16,-6-4-26-16,6 7 5 15,-6 0 13-15,7 4 8 0,-7 3-7 16,0-3-18-16,0 0-6 15,6 3 20-15,-6 7 9 0,0 4-5 16,6-1-4-16,-6 8-5 16,0-4-4-16,0 4 17 0,-6-1-4 15,0 4-10-15,6-7 1 0,-7 1 1 16,1-1 15-16,6-4-5 16,0 1-21-16,0-7 5 0,0-1 12 15,0 1 10-15,0 7-19 16,-6-8-6-16,6 4 13 0,0-3 4 15,-12-4-4 1,5 0 0-16,1-6-12 0,-6 2 6 0,6-2 23 16,-7-1-12-16,1 0-19 0,0 0 7 15,-1 0 10-15,1 4-3 16,-1 0 3-16,1 0 0 0,0-1-11 16,5-6 4-1,-5 7 11-15,6-4-7 0,-7 0 4 0,13-3-11 16,-6 0 0-1,0-4 10-15,0 4 9 0,0-8-12 0,6 8 7 16,-7-4-7-16,7 1-3 16,0-5-1-16,0 1 4 15,7-4 0-15,-1 1-17 0,0-8 22 0,0 4-5 16,-6-4 3 0,6 0-3-16,1 1-10 0,-1-8 10 0,-6 4 0 15,6-4 9 1,-6-31 4-16,6 42-16 0,0-14-8 15,-6-28 26-15,7 28-3 16,-7-28-4-16,0 0-8 0,0 0 12 16,6 28-12-16,-6-28 8 0,0 0-1 0,0 0-10 15,25 31 9 1,-25-31-6-16,31 24 3 0,-31-24-3 16,31 18 0-16,-31-18 0 15,30 14 0-15,-30-14 0 0,0 0 0 16,0 0-3-16,0 0 3 15,25 3 0-15,-25-3 0 0,0 0 0 16,0 0-6-16,0 0 6 0,0 0-8 16,0 0-143-16,0 0-165 15,0 0-159-15,0 0-28 0,0 0 45 16,0 0 46-16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9:12.5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0335CC-DD24-400E-8D9C-6E287260973C}" emma:medium="tactile" emma:mode="ink">
          <msink:context xmlns:msink="http://schemas.microsoft.com/ink/2010/main" type="inkDrawing" rotatedBoundingBox="9117,6803 9310,4821 10451,4933 10257,6914" hotPoints="9758,6619 9140,5697 9753,4771 10371,5694" semanticType="enclosure" shapeName="Ellipse">
            <msink:sourceLink direction="with" ref="{C3735BB1-07C3-4CF1-9729-313547DC856B}"/>
          </msink:context>
        </emma:interpretation>
      </emma:emma>
    </inkml:annotationXML>
    <inkml:trace contextRef="#ctx0" brushRef="#br0">382 660 337 0,'0'0'57'16,"31"45"1"-16,-31-45 9 0,6 46 9 15,-6-11-20-15,-6-1 8 0,0 1-16 16,-6 0-12-16,-1 3 9 16,-5 1-3-16,5 3-32 0,-5-4 17 15,-1-3-9 1,7 0-18-16,-7-4 13 0,19-31-5 0,-19 35 17 16,19-35-21-1,-12 28 2-15,12-28-15 0,0 0 22 16,0 0-5-16,0 0 32 15,0 0 10-15,0 0 11 0,0 0-2 16,0 0-3-16,0 0 18 0,0 0-47 16,0 0 8-16,0 0-44 15,0 0 30-15,-37 7-31 16,37-7 13-16,0 0 5 16,0 0-8-16,0 0 25 0,0 0-34 15,0 0 35-15,-37-18-63 16,37 18 50-16,0 0 10 0,0 0-20 15,0 0 3-15,0 0 6 0,0 0-28 16,0 0 12-16,0 0 14 16,0 0-6-16,0 0-8 0,0 0 17 15,0 0-17 1,0 0 30-16,0 0-39 0,0 0 13 0,0 0-9 16,0 0 30-1,0 0-33-15,0 0 9 0,0 0 3 16,0 0 41-16,0 0-3 15,0 0 11-15,0 0 25 0,0 0-2 16,0 0-8-16,0 0 4 16,0 0-15-16,0 0-19 15,0 0 2-15,0 0-6 0,0 0-22 16,0 0-4-16,0 0 12 16,0 0-23-16,0 0 12 0,0 0-5 15,0 0 5-15,0 0-22 16,0 0 27-16,0 0-21 0,0 0 23 15,0 0-30-15,0 0 34 0,0 0-26 16,0 0-5-16,0 0 18 16,0 0-3-16,0 0 12 0,-7 31-36 15,14 4 49 1,-1 4-31-16,6-1 18 0,1 0-20 16,5 4-11-16,1 0 45 15,-7 0-39-15,7-4 34 16,-7 0-27-16,7-3 6 15,-7-4 3-15,-12-31-24 0,13 35 36 16,-13-35-15-16,0 0 0 0,12 32-24 0,-12-32 47 16,0 0-33-1,0 0 26-15,0 0-28 0,0 0 21 0,0 0 2 16,0 0-2 0,0 0 41-16,0 0 22 15,0 0 10-15,0 0-25 0,-12 31-33 16,12-31-11-16,0 0-3 0,-38 21-15 15,38-21 14 1,-37 14-12-16,37-14 7 0,-37 10-4 16,37-10 10-16,-37 4 9 0,37-4 1 15,-37-7 7-15,6-7-12 16,6-14-9-16,6-17 1 0,1-18-7 16,-1-17 7-16,7-21-25 15,-1-11 20-15,7-6 0 0,0 0-2 16,6 3-4-16,12 3 4 15,1 8-12-15,5 3 2 0,1 7 10 16,0 6 7-16,-1 12 2 16,1 10-16-16,-1 10 10 15,-5 11-9-15,5 6 19 0,1 4-19 16,-19 35 6-16,31-48-8 16,-6 9 11-16,6 12 5 0,0-1-8 15,-31 28-3 1,49-21-3-16,-5 7-3 0,-1 10 9 15,13 15 5-15,-1 3 13 16,1 7-18-16,0 3 8 0,0 4-15 16,-1 7-17-16,1 0 24 0,-12 10 19 0,5-3-8 15,-5-1-21 1,-1 1-2-16,-6 7 12 0,0 7 5 16,-6 3 7-16,-6 7-26 15,-6 11 14-15,-13 10 13 16,-6 3-3-16,-6 8-30 15,-13 6 27-15,-6 4 13 0,0 0-25 16,-6-3-8-16,-6-4 28 0,0-7-4 16,0-10-21-16,0-8 10 15,0-6 6-15,-1-11 1 0,1-10-3 16,6-7-12-16,7-7 8 16,24-35 9-16,-31 34-17 0,31-34 8 15,0 0 11-15,0 0 8 16,0 0-19-16,0 0-14 0,0 0 4 15,0 0 19 1,0 0-6-16,-31 35 11 0,31-35-79 16,0 0-207-16,0 0-144 0,0 0-138 15,0 0 47-15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3.541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A12FF795-943E-4388-ABE0-8DEF2014575E}" emma:medium="tactile" emma:mode="ink">
          <msink:context xmlns:msink="http://schemas.microsoft.com/ink/2010/main" type="inkDrawing" rotatedBoundingBox="29239,3651 29623,2910 30076,3145 29692,3886" hotPoints="29902,3400 29574,3728 29246,3400 29574,3071" semanticType="container" shapeName="Circle">
            <msink:destinationLink direction="with" ref="{1EC81932-232C-462A-BDD6-DA2F62B1585F}"/>
            <msink:destinationLink direction="with" ref="{9093D320-C465-42C9-8385-AD6286953B1C}"/>
          </msink:context>
        </emma:interpretation>
      </emma:emma>
    </inkml:annotationXML>
    <inkml:trace contextRef="#ctx0" brushRef="#br0">11490 2192 1141 0,'0'0'314'16,"-46"48"-17"-16,46-48-53 16,-26 37-48-16,26-37-83 0,0 0-25 15,0 0-42-15,0 0 2 0,0 0-32 16,-46 34-1-16,46-34 7 16,0 0-29-16,-33 14 7 0,33-14-11 15,0 0 26-15,0 0-19 16,-46-37 8-16,26 4-18 0,14 0 19 15,6 33-8-15,-14-44 16 0,14 44 32 16,0 0-41-16,0 0 11 16,0 0-19-16,0 0 45 15,0 0 19-15,-6 44-15 0,6 11 59 16,-7 4-13-16,1 4-7 16,-1 0-10-16,1-4 6 0,-14-3-16 15,0-8-20-15,-6-4-4 16,26-44-12-16,-53 48-3 0,7-18-13 15,46-30 12-15,-65 18-22 0,19-14 49 16,46-4-12-16,-53-19 4 16,53 19-15-16,-39-48-20 0,19-11 8 15,13-11-27-15,14-15 18 16,13-7-13-16,-1 3 11 0,14 4-17 16,0 11 14-16,6 15-23 15,7 11-47-15,7 15-138 0,6 14-178 16,0 16-251-16,0 14-208 15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9:10.9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735BB1-07C3-4CF1-9729-313547DC856B}" emma:medium="tactile" emma:mode="ink">
          <msink:context xmlns:msink="http://schemas.microsoft.com/ink/2010/main" type="writingRegion" rotatedBoundingBox="9346,6075 9557,6075 9557,6496 9346,6496">
            <msink:destinationLink direction="with" ref="{B70335CC-DD24-400E-8D9C-6E287260973C}"/>
          </msink:context>
        </emma:interpretation>
      </emma:emma>
    </inkml:annotationXML>
    <inkml:traceGroup>
      <inkml:annotationXML>
        <emma:emma xmlns:emma="http://www.w3.org/2003/04/emma" version="1.0">
          <emma:interpretation id="{D3EAF087-6F1C-4609-8A87-B9FB03D58E7A}" emma:medium="tactile" emma:mode="ink">
            <msink:context xmlns:msink="http://schemas.microsoft.com/ink/2010/main" type="paragraph" rotatedBoundingBox="9346,6075 9557,6075 9557,6496 9346,6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E3F75-F273-42C1-9174-E982FC190F4B}" emma:medium="tactile" emma:mode="ink">
              <msink:context xmlns:msink="http://schemas.microsoft.com/ink/2010/main" type="line" rotatedBoundingBox="9346,6075 9557,6075 9557,6496 9346,6496"/>
            </emma:interpretation>
          </emma:emma>
        </inkml:annotationXML>
        <inkml:traceGroup>
          <inkml:annotationXML>
            <emma:emma xmlns:emma="http://www.w3.org/2003/04/emma" version="1.0">
              <emma:interpretation id="{7A907B5A-98CD-4A41-8F42-07D011C50B6B}" emma:medium="tactile" emma:mode="ink">
                <msink:context xmlns:msink="http://schemas.microsoft.com/ink/2010/main" type="inkWord" rotatedBoundingBox="9346,6075 9557,6075 9557,6496 9346,6496"/>
              </emma:interpretation>
            </emma:emma>
          </inkml:annotationXML>
          <inkml:trace contextRef="#ctx0" brushRef="#br0">0 0 334 0,'0'0'14'16,"0"0"53"-16,0 0 0 0,0 0-30 15,0 0-17-15,0 0-6 16,0 0-1-16,0 0-32 0,0 0 34 16,0 0-15-1,0 0 0-15,0 0-8 0,0 0 34 16,0 0-12-16,0 0 15 15,19 34-10-15,-19-34 8 0,18 32 10 16,-18-32-18-16,0 0-4 0,19 31-5 16,-19-31 3-1,0 0 4-15,0 0 2 0,0 0-14 16,19 31 7-16,-19-31-4 16,0 0-21-16,18 28 29 0,-18-28-16 15,0 0 0-15,13 28-9 16,-13-28 4-16,0 0 14 0,0 0 4 15,18 28-20-15,-18-28-19 0,0 0 39 16,0 0 1-16,13 31-9 16,-13-31 4-16,0 0-9 0,12 32 8 15,-12-32-1 1,0 0-2-16,19 28-11 0,-19-28 0 16,12 27 3-16,-12-27 6 15,0 0-3-15,12 35 11 16,-12-35-6-16,7 28-1 15,-7-28-7-15,0 0 18 0,0 0-9 16,12 28-16-16,-12-28 5 0,0 0 5 16,0 0 9-16,0 0-14 15,0 0-1-15,0 0 28 0,0 0-34 16,0 0-148-16,0 0-71 16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5:31.72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15049 209 0,'0'0'78'0,"0"0"-7"16,0 0-12-16,0 0 18 0,31-21 15 15,-31 21-10-15,37-11-26 16,-12 4 14-16,-25 7-19 0,37 4 52 16,0-1 5-1,-6-3-44-15,19 4 2 0,-13 3-21 0,7-4-14 16,5 4 15-16,7 4 9 16,6-8-21-16,0 1-40 0,-6-4-4 15,6 0 26-15,-1-4-16 0,8 4 36 16,-7 0-24-1,6-3-20-15,0 3 17 0,0-4-19 0,-6 1 18 16,12-4-2 0,-5 3-6-16,-1 1-21 0,0 3 51 0,-6 0-18 15,6-4-25 1,0 4 16-16,-6-3 9 0,6 3 3 16,7 0-27-16,-7-4 23 0,-6 4-1 0,6-3-3 15,0 3-7 1,6 0-10-16,-6 0 22 0,-6-4-5 0,7 1-20 15,-14-1 19 1,7-3-6-16,-6 1-14 0,-6-1 14 16,-1-4-6-16,1 4 62 15,-1 0-65-15,-5 0 9 0,5-3-21 16,-5 3 33-16,-1 0-18 16,7 3 18-16,-1 1-2 0,1-1-16 15,5-3 32-15,1-3-7 0,6 6-5 16,-6-3-21-16,6 1-21 15,-6-5 40-15,6 4 12 0,0-3-24 16,-7-1 14-16,7 1-14 16,0-4 2-16,0 3-2 0,-6 1 0 15,0 3-27 1,-7 3 27-16,7-3 9 0,-6 1 1 0,5-1 5 16,-5 0-5-16,6-7 1 0,-1 3-7 15,1-3-4-15,0 0 4 16,6-3-4-16,-6 0 4 15,-1-1 12-15,1-3-22 0,0 0 0 16,-6 7 17-16,5-3 0 0,-11 6 4 16,-1-2-12-16,0 6 26 15,-5-4-2-15,-7 1 13 0,0 3-8 16,-31 7-20-16,31-18-12 16,0 8 9-16,-31 10 4 0,31-21-3 15,-1 0-10-15,1 0 11 0,0-3-14 16,0 3 17-16,7 0-14 15,-7-3-7-15,0 3 16 0,-7 0-4 16,1 0 0-16,-25 21 2 16,37-28 2-16,-37 28-19 0,31-31 21 15,-31 31-2 1,31-35-9-16,-12 0 11 0,6 4 8 16,-13 3-13-16,7-4-6 0,-7 5-23 0,7-1 30 15,-19 28-4-15,18-42 46 16,-12 7-17-16,7-3-8 0,-13 3 3 15,6-3-3 1,0 3-16-16,0 0-8 0,1 4 6 16,5-4-6-16,-6 0-3 15,13-3 3-15,-7 3 0 0,7 0 9 0,-1 7-15 16,-18 28 17 0,19-35-16-16,-19 35-2 0,25-35 14 15,-13 8-7-15,-12 27 13 0,12-32-13 16,1 4 0-16,-1-3 0 15,-12 31 5-15,6-35-5 0,7 0 5 0,-7 0-1 16,6 1-11 0,1-1 14-16,-1-4-7 0,-6-2 11 15,7-1-11-15,-1 0-4 16,1-3 1-16,-7 3 13 0,6-3-10 16,1-1-12-16,-1 1 6 0,-6-4 1 0,7 8 0 15,-7-1 20 1,0 0-7-16,6 0 4 0,-6 4-18 15,1 0 19-15,-1 3-2 16,6-4-1-16,1 8-5 0,-7-11 4 16,6 4 6-16,1-4-20 15,-1-3 17-15,0 0-26 0,1-1 18 16,-7 1-10-16,0 0 16 16,-6-1 4-16,0 1 17 0,6-4-13 15,-6 4-18-15,0-4 23 0,-6-3-12 16,6 0-9-16,0 0 7 15,-6-4 2-15,0 0-9 16,0 4 3-16,-1 0 9 0,1-4-10 16,0 4 11-16,0 3-5 15,-7 0-16-15,7 7 19 16,6 0-13-16,-12 1-11 0,6 2 11 0,6 39 0 16,-7-59 5-16,1 14 0 0,0 0-5 15,0 3 9-15,-7 0-21 16,13 0 12-16,-6-3 6 0,6-4-2 15,0 4-4 1,0 3 7-16,0 42-7 0,-6-59-6 0,12 13 6 16,-6 46 7-16,0-48-7 15,0 48 10-15,6-46-8 0,-6 46 14 16,13-52-12 0,-13 52-4-16,6-52 0 0,6 10-7 15,-12 42 4-15,13-52 6 0,-1 7 4 0,7 3-2 16,-7 0-9-16,1 7 4 15,-1 0-3-15,-12 35 3 0,19-45 9 16,-1 10-25 0,-18 35 22-16,19-45-12 0,-7 7 6 15,-12 38-5-15,19-46-8 16,-13 8 7-16,6 0 22 0,-5 6-27 0,-7 32 30 16,12-45-25-16,0 10 6 0,-12 35 3 15,13-45-3 1,-1 14 6-16,-12 31-16 0,13-46 6 15,-1 11 11-15,0 1-14 16,-12 34 15-16,19-49-8 16,-1 7-3-16,-18 42 14 0,25-45-7 15,-25 45-2-15,25-46 15 0,-25 46-17 16,31-48 7-16,-31 48-10 16,25-49 3-16,-25 49 5 0,25-52-14 15,-25 52 9-15,18-53 8 0,-18 53-2 0,25-52-6 16,-6 10-6-1,-19 42 6-15,24-48 2 0,-5 9-2 16,-19 39 0-16,18-48 2 16,-18 48-7-16,25-53-14 0,-6 11 19 15,-19 42 0-15,25-59 4 16,-7 17 2-16,-18 42-6 0,19-45 4 16,-19 45-15-16,18-49 1 15,-18 49 10-15,25-52-5 0,-6 10 10 16,-19 42-5-16,25-48 8 0,-7 6-1 15,-18 42 10-15,31-56-17 16,-6 11 0-16,0 6 12 16,-13-2-20-16,0 6 12 0,7-7-16 15,-7 0 3-15,7 0 11 0,-7-3 3 16,7 7-11 0,-7-4 8-16,1 4 3 0,-1-1-17 0,1-2 12 15,-1 2 16-15,0 1-11 0,1-4 8 16,-1 0-6-16,1-3-13 15,-7 0 11-15,6-4-12 0,-6-3 7 16,1-1 9 0,5 1-2-16,-6 0-7 0,-6-4-6 0,0-3 6 15,0 0-4 1,0 3 12-16,-6 4-1 0,6-4-1 0,0 0-14 16,0 4 12-16,0-4-1 0,6 8-10 15,-6 2 10 1,6-2-9-16,0-5 12 0,1 1-11 0,-1 0 10 15,0 0-5 1,0-1-6-16,0-2 9 0,1-1-1 0,-1-3-7 16,0-1 5-1,0-2 8-15,7-5-2 0,-7-2-10 16,0-4 4-16,0 3 4 16,0-3-4-16,1 7-4 0,-1 3 1 15,0 0-10-15,0 4 13 0,7 3-4 0,-7 1 4 16,0-1 5-1,0 4-3-15,0-1-14 0,1-2 8 16,5-1 1-16,-6-3 12 16,0-4-15-16,1-7 3 0,-1 1 7 15,6-5-9-15,-6 1 12 16,1-3 2-16,5-1-9 0,0 0 4 16,-5 4-13-16,5 0 6 0,-6 3 3 15,0 1 3-15,1-4-6 16,-1-1 0-16,0 5 8 0,0-1-5 15,-6 0-4-15,6 1 12 16,0-1-17-16,-6-3 2 0,0 3 11 16,0 1-9-16,-6-1 16 15,6 4-11-15,-6-4 0 0,6 0-6 16,-6 4 6 0,6 4 3-16,0-1-11 0,0 4 14 0,6-1-6 15,-6-2-11-15,0-1 3 0,0-3 5 16,0 3 8-16,6 4-9 15,-6-4-4-15,6 0 8 0,1 1 2 16,-7-1-13 0,6 0-6-16,0 1 19 0,-6 6-20 0,6 0 13 15,0 4 5-15,1 0 0 16,-1-1 0-16,-6-2-11 0,6-1 11 16,6-7 20-16,-5-6-46 0,-1-1 22 15,6 0 0-15,-6 1 7 16,7-8-18-16,5 4-7 0,-11 3 14 15,11 7 18-15,1-3-1 16,6 4-21-16,-1-1 7 0,7 0 13 16,0 4-33-1,-6-4 13-15,12 4 12 0,-6 0-4 0,0 7-6 16,0 3 10-16,0-3 8 16,0 10-8-16,-6 0-8 0,6 11 8 15,-31 31 3-15,31-39-15 0,-31 39 7 16,37-42-15-16,-12 11 23 15,-25 31 9-15,37-31-4 0,-6 6-22 16,0 11 2-16,0-3-2 16,0 3 9-16,0 0 5 0,-6-3 0 15,6 3 0 1,6 0-13-16,0 3 19 0,0-6 5 0,0 7-18 16,7-4-3-16,-1 7 10 0,-6-4 8 15,0 4-21-15,1 7 27 16,-7-7-22-16,6 7 16 0,-6 0-12 15,6 0 21-15,-6 7-30 16,6-7 28-16,-6 0-29 16,6 0 26-16,-6 0-12 0,0 4-21 15,-6-4 26-15,-25 0-9 0,37 3 4 16,-6 1-11-16,-31-4 7 16,31 10-1-16,0 1 28 0,-31-11-38 15,31 20 23-15,-31-20-20 0,0 0 33 16,37 46-31-16,-37-46 20 15,37 45-10-15,-6-7 14 0,-31-38-17 16,38 46 3-16,-38-46 15 16,37 52-25-16,-12-3 10 0,-1-4 13 15,-5-7-24-15,6-3 28 16,-25-35-25-16,31 56 15 0,-7-11-7 16,1 0 9-16,0-3-3 0,0 4-3 0,0-1-7 15,-1-7 19 1,1 4-18-16,0-4 14 0,0-3-11 15,6 0 0-15,-7 0 0 16,7 3-11-16,-31-38 21 0,31 45-23 0,-6-6 19 16,-25-39-2-1,25 48 2-15,-13-9 13 0,1-1-19 16,-7 0 14-16,0 1-6 16,0 2-15-16,-6 1 12 0,0 4 12 0,0-5-24 15,0 1 17-15,0 0-4 0,0 3-14 16,0 4 34-1,0 3-26-15,0 1-11 0,-6-5 22 16,0 1-4-16,6 0-11 16,-6-4 25-16,12-3-21 0,-6 3 4 0,-6-3 16 15,-7 3-29 1,7-3 16-16,0 3 1 0,-6 1-14 16,5-5 18-16,-5 8-12 0,6 0 10 0,0 3-14 15,-1 1 7-15,1-1 16 16,6 0-28-16,-6 0 31 0,6 1-18 15,-6-1-4 1,6 0 20-16,0-3-18 0,0 0-22 0,0-1 39 16,0-2-16-16,0 2-3 15,0-2 14-15,0-1-21 0,0 0 7 16,0 1 9 0,6 2-24-16,-6 1 36 0,0 0-30 0,0 0 26 15,0-4-11-15,6 0-20 0,-6-3 32 16,0 0-22-16,6 0-8 15,-6-42 18-15,7 59-6 0,-1-14 9 16,-6-45-2 0,-6 56-18-16,12-14 14 0,-6-42-9 0,6 52 13 15,0-10-19-15,-6-42 29 16,13 59-17-16,-7-17 14 0,-6-42-17 16,6 59 5-16,0-14 5 0,-6-3-14 15,0-42-4-15,6 56 21 16,-6-4-16-16,0-52 25 15,7 70-22-15,-7-11 8 0,6-7-23 16,-6 0 32-16,6 1-28 0,6-1 14 16,1 0 12-16,-1 0-15 15,-6 4 3-15,7 0 0 0,-7 0-10 16,0-1 19-16,0-2-13 16,-6 6-3-16,7-3 12 0,-1 3-5 15,6 3-4-15,-12 5 17 0,6-1-24 16,1 3 19-16,5-2-1 15,0 2-23-15,-6 1 9 0,7-4 16 16,-7 0-9-16,13 1 0 16,-1-8 7-16,-5 3-12 15,5 1 5-15,1-4-5 0,-1 1-7 16,-5-1 28-16,5 0-16 0,-5-3-12 16,-1-4 28-16,-6 7-20 0,1 0 1 15,-1 4-10-15,-6-4 27 16,0 4-24-16,0 0 10 0,-6 3 0 0,-1 0-18 15,7 4 23 1,-6-1-1-16,6 5-13 0,0-1 12 16,6-4-3-16,-6 12 6 15,7-5-13-15,-7 4-2 0,6-3-11 0,0 0 30 16,0-8-15 0,0-3-8-16,-6 4 21 0,0-4-5 15,-6 0-16-15,6-3 30 0,-12 3-24 16,-1 1-3-16,1-5 21 15,0 4-20-15,-7 4 22 0,7-7 5 0,-1 3-18 16,-5 0 8 0,5 4 8-16,1-4 9 0,-1 0-25 15,7-7 5-15,-6 1-5 16,6-1 0-16,-1-3 14 0,1-1-30 0,0 1 30 16,6 3-25-16,-6 1 23 0,0-1-19 15,6 0 13 1,0 4-10-16,0-4 7 0,6 7-6 0,-6 0-1 15,6-3 4-15,-6 0-10 16,-6-1 19-16,6 1-13 0,0-7 4 16,-6 0-6-1,-1-4 10-15,7 0-4 0,-6 0-9 0,6 4 9 16,-6-4-3-16,6-3 24 0,0 7-45 16,0-4 33-16,0 4-14 15,6-1 14-15,-6 5-18 0,0-1 3 16,6 0 10-1,-12 4-8-15,6 0 17 0,0-1-27 0,-6-3 28 16,0 4-24-16,6 0 20 16,-6-4-22-16,6 7-1 0,-13-6 27 15,13 2-14 1,-6 1 0-16,0 7-6 0,0-4 11 0,0 0-21 16,6 4 28-16,-7-1-22 15,7-3 22-15,0-3-22 0,0-4 17 16,0 1-23-16,0-8 29 15,0 4-27-15,0-8 19 0,0-2-12 16,0-5 19-16,7-2-12 0,-7 3 2 16,6-8-2-16,-6 5 0 15,0-4 2-15,6 3-11 0,-6 4 21 16,6 3-22-16,-6 0 21 16,6 4-11-16,-6 3 4 0,7 4-11 15,5 3 26-15,-6-3 1 0,6-4-26 16,1 0 3-16,-1-3 25 15,7 3-26-15,-1 1 14 0,-5-5-15 0,5 1 2 16,1-3 15 0,0 6-19-16,5 0 0 0,1 0 14 15,0 4-11-15,0-4-2 16,0-3 1-16,6 7-4 0,-7-4 20 16,7-3 1-16,6-4-16 15,1 0-5-15,-1-3 5 0,6 0-3 16,-6-7 1-16,7 0 6 0,-1-4 13 15,0-3-9-15,-5 0-17 16,5-4 13-16,-12 0 11 0,0 1-7 0,0-4-19 16,0 3 12-1,0-3 18-15,-6-7-22 0,-1 3-5 16,1 1 27-16,-6-8-19 16,6 1-8-16,-1-1 24 0,-24-10-6 0,31 11-15 15,-31-11 9-15,31 14 0 0,-31-14-5 16,38 7 7-16,-38-7 10 15,24 7-26-15,-24-7 10 0,31 3 9 16,-31-3-11-16,0 0 2 16,31 7 29-16,-31-7-33 0,31 3-3 15,-31-3 11-15,25 4 5 16,-25-4-5-16,31 7-4 0,-31-7 12 16,0 0-12-16,31 10-5 0,-31-10 20 15,0 0-11-15,31 14 0 16,-31-14 8-16,25 18-14 0,-25-18-5 0,31 21 16 15,-31-21-5 1,31 20-7-16,-31-20 4 0,31 25 8 16,-31-25-9-16,37 21 4 15,-6-4 12-15,-31-17-21 0,37 21 11 0,-12-7 8 16,-25-14-20 0,37 21 4-16,-37-21 11 0,37 17-9 15,-37-17 4-15,44 14 0 0,-44-14 6 0,43 14-10 16,-6-3-3-16,-37-11 19 15,43 10-9-15,-5-6-6 0,-38-4-3 16,49 3 12 0,-18-3-20-16,6 0 29 0,-12 0-15 0,6-3-5 15,-31 3 11-15,43-7-17 16,-5 0 7-16,-7 3 11 16,0-3-14-16,-7 0 16 0,7-3-9 0,0 3-11 15,-31 7 22-15,44-11-18 16,-13 4-4-16,0 4 24 15,-31 3-17-15,37-11-4 0,-12 8 14 16,6 0-16-16,-31 3 25 0,37-4-24 16,-12 4 5-16,6 0 19 15,-31 0-24-15,43-3 3 0,-12 3 15 16,0 0-14-16,0 3 5 16,6-3 6-16,-6 0-10 0,12 0-1 0,-5 0 18 15,-1 4-13-15,6-4-5 16,0 3 16-16,-5 0-7 15,5-3-20-15,7 0 4 0,-7 4 18 16,-6 3 10-16,6-4-24 0,1 4 0 16,-7 4 15-16,6-4-4 0,1 0-12 15,-1 3 24 1,1-3-15-16,-1 0-13 0,6 7 18 0,-5-7 5 16,5 3-15-16,1 1-17 15,0-1 43-15,-1 1-21 0,1-4-4 16,-1 7 10-16,1-7-6 0,6 3-5 15,-7 1 14-15,7-1-9 16,0 1-14-16,-7-5 25 0,1 1-11 16,6 4-8-16,-7-8 15 15,7 4-10-15,0 0 3 0,-7-3 7 16,7-1-13-16,-6 1 6 16,5 3 0-16,1-4-6 0,0 1 15 15,0-1-15-15,-7 1 12 0,7-4 4 16,6-4-17-16,-6 4 7 15,-1-3 12-15,-5-1-22 0,-1 1 2 0,7 3 16 16,-6-4-8 0,6-3-4-16,-7 7 7 0,-5 0 10 15,5 0-19-15,1 4 0 16,-1-4 19-16,7 0-10 0,0 0-7 0,0-4 4 16,-7 4 5-16,7-7-3 0,6 0-10 15,0 0 4 1,-6 0 21-16,5-3-23 0,1 0 3 0,0-1 9 15,0-3-6-15,0 4-4 16,0-1 16-16,6 1-20 0,1-4 3 16,-1 7 11-16,-6-4-13 15,6 4 12-15,-6 0 0 0,6-3-16 16,-6 3 21-16,6 4-6 0,0-4-12 16,0 0 15-16,7 0 3 15,-13 0-17-15,6-4 2 16,0 4 14-16,-6 4 1 0,0-8-10 15,6 4-15-15,-6 4 15 0,0-4 15 16,0 0-22-16,0 4 15 16,6-1-4-16,-6 4-2 0,0-3 1 0,6-4-6 15,-6 3 10 1,6-3-2-16,0 0-9 0,1 0-1 16,-8 0 15-16,8 0-19 0,-1 0 9 0,-6 4 4 15,0-4-4-15,6 7 12 16,-6-4-22-16,6 1 13 0,-6 3-3 15,0-7 0 1,0 0-11-16,0 0 32 0,0 3-21 0,-6-6-7 16,-1 7 10-16,-5-4 1 15,-1 3 3-15,-5 1-16 0,-1-4 9 16,1 0 13 0,-7 3-23-16,-6-3 10 0,-31 7 11 0,49-10-15 15,-12 6 4-15,-37 4 5 0,38-3-11 16,-38 3-1-16,37-4 23 15,-37 4-16-15,43-7 0 0,-43 7 2 16,37-7-8-16,-37 7 6 16,0 0 3-16,50-3-1 15,-50 3-9-15,43-4 7 0,-43 4 3 16,44-3 2-16,-44 3-8 0,43-4-7 16,-43 4 19-16,56-3-6 0,-19 3-10 0,-37 0 24 15,56-3-17 1,-7-1-5-16,-12 1 5 0,-37 3 5 15,62-4-17-15,-18 1 19 0,-1-1-7 16,1 1-8-16,-44 3 20 0,55-4-17 16,1-3 5-1,-13 4 12-15,7 3-19 0,-7-4 4 0,1 1 23 16,-1 3-28-16,0-4 20 0,7 1-31 16,0 3 5-16,-7-4 30 15,0 4-16-15,1-7-6 16,11 4 6-16,-11-1 8 0,-1 1-8 15,7-4-5-15,-7 7 9 0,1-4 4 16,5 1-11-16,-6-1 5 16,1 1 10-16,-1-1-22 0,7-3 0 15,-7 4 23-15,0 3-20 16,7-3 7-16,0 3 10 0,-1-4-10 16,7 1 0-16,-6-4 8 0,-1 0-8 15,1 0-5-15,-1 3 11 16,7-3-3-16,-6 0-13 0,12 4 22 0,-1-8-26 15,1 4 18 1,0 0 2-16,0-3-6 0,0-1 10 16,6 8-13-16,1-11-4 15,-1 0 11-15,0 4 0 0,6-4-1 0,-6 0-13 16,7 3 12 0,-1 1 4-16,7-1-1 0,-7 1-13 15,7 0 5-15,5-1 14 0,-5 1-11 0,6-4 3 16,-1 3 7-16,-5-3-18 15,6 0 5-15,-7 0 20 0,7 1-23 16,0-1 0 0,-1 0 10-16,1-4 7 0,6 1-4 0,6-4-4 15,0 0-15-15,0 0 12 16,7 4 13-16,-1-1-18 0,0-3 10 16,7 7 2-16,6-3-7 0,-1-4-4 15,1 4 4-15,0-1 5 16,-7 1-18-16,1-1 27 0,6 1-14 15,-13 3-6-15,0 0 13 16,1 4 0-16,-7-1-11 16,0 1 4-16,6-1 3 0,-6 1-3 15,7-1 4-15,-1 5 4 0,-6-5-21 16,0 1 13-16,0 3 10 16,-6-4-15-16,0 1-3 0,-6-1 8 0,0-3 9 15,-7 4-17-15,1-1 8 16,-13 4 7-16,0-6-18 15,-6 2 20-15,-6 4-9 0,0-3-5 0,-1 3 9 16,-5 0-4-16,-1-4-5 16,1 8 10-16,-7-1-2 0,1 1 2 15,-44 3-8 1,56-4 14-16,-56 4-18 0,55-7-9 0,-55 7 29 16,50-10-6-16,-50 10-22 0,0 0 21 15,0 0-6-15,0 0 3 16,0 0-3-16,0 0-3 0,37 0 9 15,-37 0-16-15,0 0 10 16,0 0 10-16,0 0-16 0,43 0-3 16,-43 0 24-16,0 0-15 15,44-7-11-15,-44 7 25 16,0 0-26-16,0 0 8 0,49-7-3 16,-49 7 24-16,0 0-20 0,0 0 3 15,44-3 0-15,-44 3 6 0,0 0-10 16,43-4-3-16,-43 4 7 15,0 0-6-15,37-3 21 0,-37 3-12 0,0 0-7 16,44-7-10 0,-44 7 5-16,0 0-180 0,0 0-140 0,0 0-74 15,0 0-57-15,43-32-45 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0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60D1884-694F-4D07-A5C8-E2CAC07518BA}" emma:medium="tactile" emma:mode="ink">
          <msink:context xmlns:msink="http://schemas.microsoft.com/ink/2010/main" type="inkDrawing" rotatedBoundingBox="32103,17571 32599,15145 33915,15414 33419,17840" hotPoints="33037,15417 33499,16819 32630,18013 32169,16611" semanticType="enclosure" shapeName="Ellipse">
            <msink:sourceLink direction="with" ref="{8A3EC012-B1F7-44D9-BDD4-36307672B3AD}"/>
          </msink:context>
        </emma:interpretation>
      </emma:emma>
    </inkml:annotationXML>
    <inkml:trace contextRef="#ctx0" brushRef="#br0">33379 15638 415 0,'0'0'85'16,"0"0"-1"-16,0 0 9 16,0 0-14-16,0 0-3 0,-21-19 11 15,13-5 16-15,8 24-15 16,0 0 3-16,0 0-24 0,0 0-31 0,-34-17-22 15,12 5-9-15,22 12 5 0,0 0-10 16,-29-26-13-16,12 7-1 16,-9 0 19-16,26 19-5 0,-21-29-24 15,0 3 28-15,-4 2-1 16,25 24-6-16,-21-28 21 0,-5 6-30 0,26 22 12 16,-30-28 0-1,9 6 9-15,0 1-4 0,21 21 9 0,-25-29 10 16,4 10 1-16,21 19-17 15,-26-19 6-15,26 19-5 0,0 0-5 0,0 0-2 16,0 0-2-16,0 0 0 0,0 0 0 16,-21-19 0-16,21 19 9 15,0 0-9-15,0 0 0 16,0 0 13-16,0 0-6 0,0 0 3 16,0 0-4-16,-25 3-19 0,-1 11-2 0,1 5 8 15,-1 0 3 1,5-2 4-16,21-17 0 0,-34 26 0 15,5 2 0-15,12-9 0 0,0-2 0 0,0 0 0 16,4 2 0-16,-8 2 0 0,4 1 0 16,4-1 0-16,-4 3 0 0,5-3 0 15,-1 3 0-15,0-2 0 16,5-1 0-16,-1 3 0 16,1 0 0-16,4 2 0 0,-5-2 0 15,1 4 0-15,3 1 0 0,-3 2 0 0,4 0 0 16,-1 0 0-1,-3 2 0-15,-1 3 0 0,1-1 0 0,-5-1 0 16,5 2 0-16,-5 4 0 0,0-2 0 16,5-2 0-16,8 2 0 0,-9 2 0 15,-3-1 0-15,-5 1 31 16,0-2-2-16,0 3-15 0,8-3-5 16,1-3-29-16,-5 3 38 0,5-2-7 15,-5 0-6-15,5 2-5 16,-1-2-7-16,1 4 33 0,3-2-32 0,-7 3 29 15,8-1-9-15,-1 3-11 0,1 0-3 16,0-3-4-16,4 1 6 16,0-1 27-16,0 1-21 0,0-3-11 15,0-2 36-15,4-3-19 0,-4-2-4 16,0-5 0-16,-4 5 11 16,4 3-3-16,4-4-12 15,-4-1 12-15,0 2-2 0,0-31 160 16,4 36-239-16,-4-10 136 0,0-26-40 15,9 29-10-15,-9-29-34 0,8 30 31 16,-8-30-20-16,9 29-12 0,-9-29 18 16,12 29 9-16,-12-29-19 0,13 26-11 15,-13-26 15-15,0 0 13 16,17 26-13-16,-17-26 0 0,0 0-9 16,25 24 15-16,-3-10 4 0,-22-14-18 0,25 12 8 15,-4-5 6 1,0 0-13-16,-4-2 1 0,-17-5 11 0,26 5-5 15,-5-3-10-15,-21-2 10 0,30 5 5 16,-13 0-8-16,4-3-8 0,-21-2 18 16,29 5-7-16,-7-3-11 15,11-4 26-15,-3 2-18 0,-30 0 3 16,34 9 16-16,-34-9-16 0,30 5 8 16,-30-5 1-16,29-2-15 15,-29 2 20-15,30-5-23 0,-30 5 19 0,34-7-20 16,-34 7 24-1,42-10-18-15,-16 3 4 0,-26 7-12 0,33-9 31 16,-33 9-19-16,0 0 7 0,39-12-17 16,-39 12 10-16,29-12-3 15,-29 12 11-15,0 0-15 0,0 0 7 0,0 0 7 16,30-14-7 0,-30 14-3-16,34-10 7 0,-34 10-4 0,0 0 0 15,0 0 0-15,0 0 0 16,0 0-4-16,0 0 8 0,0 0-7 0,0 0 3 15,29-33 9-15,-29 33-3 0,0 0 6 16,0 0-24-16,0 0 12 16,38-31 6-16,-38 31-6 0,0 0-5 15,0 0 5-15,0 0-4 16,0 0 9-16,39-24-12 0,-39 24 7 0,0 0 0 16,0 0 0-1,0 0 0-15,38-29 10 0,-38 29-5 0,0 0-5 16,34-35-9-16,-34 35-9 15,29-12 15-15,-29 12-10 0,0 0 20 16,43-22 18-16,-43 22-36 0,33-26 18 0,-33 26 3 16,39-26-8-1,-39 26-23-15,33-38 21 0,-33 38 7 16,26-38 7-16,-9 4-21 0,-17 34 4 16,0 0 11-16,17-50-20 0,-17 50 12 0,12-42 0 15,5 1 0 1,-17 41 15-16,13-45-25 0,0 11 7 0,-9 1 0 15,-4 33-3-15,17-38 10 0,-17 38-4 16,8-36 6-16,-8 36-20 16,13-40 14-16,-13 40 10 0,17-38-8 0,-17 38 5 15,9-48-14 1,-9 48 2-16,8-45 5 0,-4 7 14 16,-4 38-40-16,13-50 18 0,-5 14 8 15,-3 3 13-15,-5 33-21 16,12-41 24-16,1 5-19 0,-13 36-5 15,9-42 17-15,3 1-30 0,-12 41 29 16,0 0 4-16,9-40-26 0,-9 40 18 0,4-43-9 16,-4 43 5-16,4-34-3 15,5-1 5-15,-9 35-2 0,4-36-17 0,-4 36 13 16,8-38 0 0,-3 2 1-16,-5 36 10 0,0 0 6 0,8-36-30 15,-8 36 17-15,0 0 12 16,0 0-2-16,-4-42-23 0,4 42 16 0,0 0-13 15,-9-41 10-15,9 41 4 0,0 0-8 16,-8-38 20-16,8 38-16 16,0 0-17-16,-13-64 27 0,13 64-18 15,0 0 3-15,0 0 5 0,0 0 4 16,0 0 7-16,0 0-9 0,0-36 1 16,0 36-3-16,0 0-7 15,-4-36-5-15,4 36-1 0,0 0 22 16,0 0-9-16,0 0-10 15,0 0 20-15,-13-38-10 0,13 38 9 0,0 0-23 16,0 0 30-16,-25-36-16 0,25 36-6 16,0 0 6-16,0 0-12 15,0 0 12-15,-34-26 17 0,34 26-21 16,0 0-2-16,0 0 2 0,-42-24 17 16,42 24-23-16,0 0 6 0,-38-28-13 15,8 9 29-15,30 19-12 16,0 0-5-16,-38-33 15 0,38 33-17 15,-38-34-2-15,4 6 22 0,34 28-23 0,-38-46 10 16,8 13 5-16,-4 9-5 16,4 0-13-16,30 24-61 0,-42-28-59 0,42 28-74 15,0 0-100 1,-30-29-55-16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01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A3EC012-B1F7-44D9-BDD4-36307672B3AD}" emma:medium="tactile" emma:mode="ink">
          <msink:context xmlns:msink="http://schemas.microsoft.com/ink/2010/main" type="writingRegion" rotatedBoundingBox="33926,17476 32746,18374 32381,17895 33561,16997">
            <msink:destinationLink direction="with" ref="{B60D1884-694F-4D07-A5C8-E2CAC07518BA}"/>
          </msink:context>
        </emma:interpretation>
      </emma:emma>
    </inkml:annotationXML>
    <inkml:traceGroup>
      <inkml:annotationXML>
        <emma:emma xmlns:emma="http://www.w3.org/2003/04/emma" version="1.0">
          <emma:interpretation id="{E7CDCFFF-C300-4C4B-BF13-9860CEB1669A}" emma:medium="tactile" emma:mode="ink">
            <msink:context xmlns:msink="http://schemas.microsoft.com/ink/2010/main" type="paragraph" rotatedBoundingBox="33926,17476 32746,18374 32381,17895 33561,16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58822-5AB4-4C52-939E-E34F2498ACE0}" emma:medium="tactile" emma:mode="ink">
              <msink:context xmlns:msink="http://schemas.microsoft.com/ink/2010/main" type="line" rotatedBoundingBox="33926,17476 32746,18374 32381,17895 33561,16997"/>
            </emma:interpretation>
          </emma:emma>
        </inkml:annotationXML>
        <inkml:traceGroup>
          <inkml:annotationXML>
            <emma:emma xmlns:emma="http://www.w3.org/2003/04/emma" version="1.0">
              <emma:interpretation id="{3706750A-2A21-4D9F-A60E-7BCE819CB331}" emma:medium="tactile" emma:mode="ink">
                <msink:context xmlns:msink="http://schemas.microsoft.com/ink/2010/main" type="inkWord" rotatedBoundingBox="33926,17476 32746,18374 32381,17895 33561,16997"/>
              </emma:interpretation>
              <emma:one-of disjunction-type="recognition" id="oneOf0">
                <emma:interpretation id="interp0" emma:lang="" emma:confidence="0.5">
                  <emma:literal>sees</emma:literal>
                </emma:interpretation>
                <emma:interpretation id="interp1" emma:lang="" emma:confidence="0">
                  <emma:literal>fee</emma:literal>
                </emma:interpretation>
                <emma:interpretation id="interp2" emma:lang="" emma:confidence="0">
                  <emma:literal>fen</emma:literal>
                </emma:interpretation>
                <emma:interpretation id="interp3" emma:lang="" emma:confidence="0">
                  <emma:literal>fed</emma:literal>
                </emma:interpretation>
                <emma:interpretation id="interp4" emma:lang="" emma:confidence="0">
                  <emma:literal>se's</emma:literal>
                </emma:interpretation>
              </emma:one-of>
            </emma:emma>
          </inkml:annotationXML>
          <inkml:trace contextRef="#ctx0" brushRef="#br0">33570 17026 277 0,'0'0'68'0,"0"0"36"0,0 0 0 15,0 0-28-15,0 0-22 0,0 0-19 16,0 0 6-16,-9-29-15 16,9 29-1-16,0 0-23 0,0 0-11 0,0 0 4 15,0 0 5 1,0 0 7-16,0 0 20 0,0 0-5 0,0 0-29 16,0 0 9-16,0 0 10 15,0 0-4-15,0 0-6 0,9 29 16 16,-1 2 11-16,1 7 26 15,-9-12-2-15,0 8 68 0,0-8-31 16,-5 12-13-16,5 2-44 0,-4 60 36 0,-4-26 97 16,4-10-48-16,-5-28-52 15,1 0-30-15,8-36-26 0,-13 38 14 16,13-38 38-16,0 0 14 16,0 0-25-16,-30 33-1 0,30-33-14 15,-29 34 20-15,29-34-36 16,-30 28 11-16,30-28-21 0,0 0 12 0,-30 19-25 15,30-19 7-15,0 0-11 0,0 0 21 16,-38 29-26-16,9-5 12 16,29-24-15-16,-30 19 15 0,30-19 6 15,-30 19-11-15,30-19 5 16,0 0 8-16,0 0-1 0,0 0-13 0,-29 19 6 16,29-19-8-1,0 0 1-15,0 0-1 0,-9 33-9 0,9-33-159 16,0 0-93-16,0 0-55 15,0 0-29-15,0 0 13 0,0 0 17 16</inkml:trace>
          <inkml:trace contextRef="#ctx0" brushRef="#br0" timeOffset="380.1615">33333 17738 534 0,'0'0'105'0,"0"0"-14"16,0 0-3-16,0 0-11 16,0 0-5-16,0 0-3 0,0 0 3 15,4-33-18-15,-4 33-3 16,0 0 4-16,0 0-14 0,0 0 1 16,0 0-18-16,0 0 3 15,0 0-32-15,0 0 9 0,-30 52 16 0,30-52-33 16,-29 12 8-1,29-12 5-15,-30 52 24 0,30-52-37 16,0 0 13-16,-30 38 12 0,22-9-1 0,8-29-29 16,0 0 7-16,0 0-2 15,0 0 47-15,0 0-45 0,8 33 11 0,-8-33 27 16,0 0-6 0,0 0-9-16,0 0-3 0,34 31 15 0,-34-31 4 15,0 0-53-15,0 0 31 16,0 0-32-16,0 0-150 0,0 0-60 15,30 15-61-15,-30-15-9 0</inkml:trace>
          <inkml:trace contextRef="#ctx0" brushRef="#br0" timeOffset="730.4003">32638 17847 611 0,'0'0'86'0,"0"0"32"15,0 0-35 1,0 0-52-16,0 0 2 0,0 0-37 0,0 0 53 15,0 0-20-15,-25 0-14 0,3 5 5 16,1 5-9-16,4-1-15 16,-17 17 8-16,9-9 48 0,25-17 15 0,-21 31-46 15,12-2 9 1,9-29 7-16,13 35-30 0,0-6-7 0,-13-29 19 16,29 21-19-16,1-2-30 15,-30-19-83-15,34 27-50 0,-34-27-64 16,30 28-26-16</inkml:trace>
          <inkml:trace contextRef="#ctx0" brushRef="#br0" timeOffset="1085.0541">32710 17902 687 0,'0'0'36'0,"0"0"3"0,0 0-14 15,0 0 8-15,0 0-12 0,25 26-1 16,-25-26 39-16,0 0 0 16,30 31 25-16,-30-31-21 0,0 0-12 15,13 34 5-15,-13-34 7 0,8 26-33 16,-4 17 48-16,-4-12 14 0,0-31 12 16,0 0-32-16,0 0-16 15,0 0 29-15,0 0-25 0,0 0-25 16,0 0-24-16,0 0 11 15,0 0 15-15,0 0-41 0,-29 5-15 0,29-5 4 16,0 0 0-16,0 0-4 0,-13-39 24 16,5 8 3-16,8 31-13 15,0-26 7-15,0 26-30 0,0 0-39 16,0 0-76-16,-9-43-75 16,9 43-73-16,0 0-44 0,0 0-41 0</inkml:trace>
          <inkml:trace contextRef="#ctx0" brushRef="#br0" timeOffset="1460.2986">32985 17871 577 0,'0'0'37'0,"0"0"23"0,0 0 5 16,30 3-7-1,-30-3 5-15,30 2 31 0,-30-2-12 16,29 7 54-16,-29-7-57 0,0 0-32 0,0 0-10 16,0 0-22-16,21 43 7 15,-8 9 2-15,-9-18-2 0,-4-34 8 0,0 0-17 16,0 0 27 0,-17 35 26-16,17-35-22 0,0 0-13 0,-42 20 8 15,12-13-39-15,30-7 20 16,-33-5-14-16,33 5 32 0,-34-14-16 15,34 14 29-15,0 0-45 0,-17-41 4 16,12 8-22-16,5 33 5 16,13-36 23-16,-4 8-12 0,-9 28-4 0,21-27 0 15,-21 27 0-15,25-19-15 16,-25 19-60-16,30-38-221 0,-30 38-97 16,0 0-61-16</inkml:trace>
        </inkml:traceGroup>
      </inkml:traceGroup>
    </inkml:traceGroup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30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7DBB290-49EE-4965-BFD6-CDC13D3F3B26}" emma:medium="tactile" emma:mode="ink">
          <msink:context xmlns:msink="http://schemas.microsoft.com/ink/2010/main" type="inkDrawing" rotatedBoundingBox="11897,14133 11958,16282 11815,16286 11753,14137" semanticType="callout" shapeName="Other">
            <msink:sourceLink direction="with" ref="{E5BE7FC8-9F3B-4AEB-B955-073B95AE74EB}"/>
            <msink:sourceLink direction="with" ref="{F054E90C-C418-41F6-A81B-FCB02CEEE8B3}"/>
          </msink:context>
        </emma:interpretation>
      </emma:emma>
    </inkml:annotationXML>
    <inkml:trace contextRef="#ctx0" brushRef="#br0">11897 14133 216 0,'0'0'11'0,"0"0"2"0,0 0-13 16,0 0 4-1,0 0-4-15,0 0 7 0,0 0 4 16,0 0 2-16,-4 16 14 16,4-16-8-16,0 0-2 0,-8 15 9 15,8-15-4-15,-9 19 3 16,9-19 15-16,-8 24-10 0,3-1 21 15,-3-1-8-15,-1-3-35 0,5 0 9 16,0 0-6-16,4-19-4 16,-9 26-12-16,5-4 5 0,4-22 15 15,-4 23-13-15,4-23 2 16,-4 24-4-16,4-5 42 0,0-19-12 16,0 24-2-16,0-24-26 15,-4 26 30-15,4-2-29 0,0-3 28 16,0-21-15-16,4 31 11 15,-4-4-9-15,0-27-18 0,4 31 8 16,-4-10-15-16,4-2 12 0,-4-19 29 16,0 29-7-16,0-6 1 15,-4-1-14-15,4 2 14 0,0 0 7 16,0-1-2-16,0 6-9 16,-4-1-5-16,4 1-3 0,0 0-16 15,0-1 20-15,-4 1-34 16,8-1 36-16,-4-4-36 0,4 2 22 15,-4 1-13-15,0-4 5 0,4 1 0 0,-4-2 3 16,4-3 25 0,-4 2-37-16,0-21 27 0,0 24 38 15,0-5 14-15,0-19-59 16,5 26 7-16,-5-4-3 0,0 1-11 16,-5-1 23-16,5-1-7 15,-4 1-32-15,4 1 22 0,0 1-18 16,0 0-4-16,4 2-2 15,-8 1 25-15,4-4 6 0,0-1-17 16,0-22 17-16,0 31-17 0,0-31 0 0,4 31 4 16,-4-8-4-1,0-3-7-15,0-20 36 0,0 30-43 16,5-3 21-16,-1-4-20 16,0 1 9-16,0 2-7 0,1-2 19 15,-1 0 28-15,-4 0-36 16,0 0-14-16,0-3 5 0,0-21 11 15,4 34 25-15,-4-34-18 0,0 35-18 16,0-4 9-16,0-2 15 16,0-3 30-16,0 3 31 0,0-3-21 0,0-26-20 15,4 33-30 1,-4-7-16-16,0-26 23 0,-4 29-12 16,4-29 0-16,0 31 0 15,0-31 0-15,0 28 10 0,0-28 4 16,0 0-25-16,4 27 32 15,-4-27-25-15,0 0-20 0,0 0 46 16,0 23-39-16,0-23 34 0,0 0-17 16,0 0-10-16,0 0 3 15,0 0 35-15,0 0 25 0,0 0-34 0,0 0 12 16,0 0-38 0,0 0 4-16,0-33 3 0,0-3-3 15,0-4 21-15,0-1-32 16,0-6 11-16,0-1 15 0,0-2-3 15,0 0-27-15,-4 0 11 0,4 0 7 0,0-2 9 16,0 2-9 0,0 0-12-16,0 0 4 0,-4 0-19 15,4-3 44-15,0-4 2 16,-4 2-29-16,4 1-5 0,-5-4 18 0,1 6 15 16,0 2-33-1,-5 5 4-15,9 2 7 0,-4 5 10 16,0 2-9-16,0 5-1 0,0 3 8 0,-1 1-4 15,5 1-8-15,-4 2 8 16,4 24 15-16,0-31-18 0,0 5-13 16,0 26-2-1,-4-33 38-15,-5 4-23 0,5 3-27 16,-4-2 2-16,3-3-18 16,5 0 22-16,-4-3 20 0,4 1-11 0,-4 4 0 15,8 3 19 1,-8 2-4-16,4 24-12 0,4-26 0 15,-4 26 30-15,0 0-24 0,9-24-12 0,-9 24 18 16,0 0 10-16,0 0-10 16,0 0 0-16,0 0-4 0,0 0 20 15,0 0-10 1,0 0-17-16,0 0 31 0,0 0-37 0,0 0 11 16,0 0 29-16,0 0-40 15,0 0 14-15,0 0 16 0,0 0-36 16,0 0-3-16,0 0 23 0,0 0 0 15,0 0 3-15,0 0 5 16,12 41-20-16,-3-1 27 16,-1-2-12-16,1 5 3 0,-5-2 10 15,0 6-20-15,5 1 32 0,-5 4-15 16,0 1 9 0,-4 2-7-16,4 4 15 0,1 3 5 0,-1 2-32 15,0 3-11-15,0-3 29 16,1 1 1-16,-1-4-15 0,0-1 1 15,0 0 2-15,1-6 21 0,-1-4-16 16,0-4 11-16,-4-4 16 16,4-1-3-16,0-3-8 0,-4-7-16 15,5-5 14-15,-5-26-14 16,0 29 26-16,0-29-61 0,0 24 13 16,0-24-8-16,0 0 27 15,0 0-9-15,0 0 0 0,0 0 11 16,0 0 3-16,0 0-7 0,0 26-18 15,0-26 14-15,0 0-17 16,0 0-42-16,0 0-158 0,0 0-139 16,0 0-30-16,0 0-65 15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25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0A12026-1AF6-4EC3-A88E-902535DB3F5F}" emma:medium="tactile" emma:mode="ink">
          <msink:context xmlns:msink="http://schemas.microsoft.com/ink/2010/main" type="inkDrawing" rotatedBoundingBox="7977,16339 8023,14381 8147,14384 8101,16342" shapeName="Other"/>
        </emma:interpretation>
      </emma:emma>
    </inkml:annotationXML>
    <inkml:trace contextRef="#ctx0" brushRef="#br0">8039 14707 280 0,'0'0'67'0,"0"0"-6"0,0 0 10 15,0 0-33-15,0 0-12 0,0 0 0 16,0 0-26-16,0 0 21 0,0 0 8 16,0 0-10-16,0 0 7 15,0 0 15-15,0 0-10 0,0 0-18 16,0 0-13-16,0 0 24 16,0 0-3-16,0 16-14 0,0 1 18 15,0 0-25-15,0-3 5 16,8 5-2-16,-8-2-9 15,0-1 11-15,0 1 9 0,0 0-14 0,0 2-3 16,0 0 14-16,0 0-17 16,-8 0 27-16,8 0-36 0,0-2 15 15,0-1 0-15,0 3 8 16,0-2 5-16,0 4-27 0,0 1 6 16,0 2 24-16,0 2-25 15,0 0 13-15,0 0-4 0,8 3-5 16,-8-1 5-1,0 1-4-15,4-1-1 0,-4 3 11 0,0-2-1 16,5 0-5-16,-5-1 6 16,0-2 0-16,4 3-9 0,-4 2 24 15,0-3-24-15,0 3 7 0,0 0 29 16,0 0 10-16,4 0-7 16,-4 3 14-16,-4-3-69 0,4 2 37 15,0-5 13-15,0-1-14 16,-4-1-27-16,4-26 34 0,0 33-28 15,0-9-5-15,0-24 32 0,0 0-30 16,-5 29 7-16,5-29 0 16,0 23-6-16,0-23 15 0,-4 24-14 15,4-24 19-15,0 31-14 16,0-2-11-16,0-29 40 0,0 33-29 16,-8-9 20-16,8 2-11 15,0-26 1-15,0 29-10 16,0-29 16-16,-9 33-28 0,5-9 24 0,4-24 1 15,-4 28 27-15,4-28-40 16,0 31 17-16,0-31-7 0,-4 31 18 0,4-31-31 16,-5 27 10-1,5-27-14-15,0 26 28 0,0-26-21 16,0 0-7-16,0 0-9 16,-4 21 23-16,4-21-15 0,0 0 26 15,0 0-28-15,0 0 15 16,0 0 8-16,0 0-13 0,0 0-7 15,0 0 13-15,0 0-11 0,0 0 10 16,0 0 13-16,0 0-11 16,4-28 7-16,1 1-20 0,-5 4-4 0,4-8 10 15,-4 2-17 1,4-7 21-16,0 3 5 0,-4-5-5 16,9 2-14-16,-9 3-7 15,0 2 29-15,0 0-8 0,0 2 0 0,0 3 2 16,0 0-11-16,8 5-1 0,-16-3 13 15,8 24-12 1,0-31 16-16,0 7-5 0,8 5-21 16,-8 19 15-16,0-22 9 0,0 22-17 15,0 0 13-15,0-23-15 0,0 23 18 16,0 0 13 0,0-19-37-16,0 19 10 0,0 0 26 15,0 0-27-15,0-19 17 16,0 19-2-16,0-22-25 0,0 22 12 0,0-21 9 15,0 21-15-15,0-19 18 0,0 19-7 16,0 0 0 0,0-19 17-16,0 19-32 0,0 0 27 0,0 0-17 15,0 0-5-15,0 0 25 16,0-19-26-16,0 19 8 0,0 0 15 16,0 0-21-1,0-20 24-15,0 20-18 0,0 0-4 16,0 0 27-16,0-21-31 0,0 21 3 0,0-21 27 15,0 2-28-15,0 19-9 16,4-24 34-16,-4 0-22 0,0 2-13 16,5-1 33-16,-1-4-10 15,-4-1-14-15,4 2 33 0,-4-3-37 16,0 3 20-16,0 0 10 16,0 2-37-16,4 3 21 0,-4 1 13 15,0-3-27 1,0 1 2-16,0 3 15 0,5-2-3 0,-5-3-18 15,0 2 33-15,0-4-18 0,4 2 10 16,-4 1 13-16,4-1-41 16,-4-2 29-16,0 4-15 0,0 22-2 15,0-31 26-15,0 7-12 16,-4 1-23-16,4 23 25 16,-9-29-7-16,5 5 0 0,4 24 14 15,0-24-19-15,0 24 14 0,-4-26-28 16,4 26 28-16,-4-28-22 0,4 28 4 0,0-27 21 15,0 27-7 1,-5-26-23-16,5 26 28 0,0-24-15 16,0 24 5-16,0 0 0 15,-4-26-7-15,4 26 10 0,0 0-6 16,0-26 17-16,0 26-17 16,0 0-3-16,-8-24 31 0,8 24-45 15,0-28 3-15,0 28 47 16,0 0-41-16,-13-24 4 0,13 24 23 15,0 0-31-15,-4-24 32 0,4 24-26 0,0 0 9 16,0 0 0 0,0 0-12-16,0-21 33 0,0 21-29 15,0 0-10-15,0 0 37 16,0 0-28-16,0 0 9 0,0 0-5 0,0 0-12 16,0 0 28-1,0 0-20-15,0 0-7 0,0 0 24 16,0 0-19-16,0 0 42 0,0 0-41 0,0 0 25 15,0 0-15-15,17 31 0 16,-9-5 23-16,-8 0-10 0,0-26-23 16,4 33 31-1,5-2-15-15,-5-5-11 0,-4-2 5 0,4 0 12 16,1 0-3 0,-5-24-9-16,4 36-4 0,0-5 37 0,9-8-14 15,-13-23-28 1,13 34-6-16,-9-8 17 0,-4-26 12 15,4 31-20-15,0-5 12 0,-4-2-6 0,0-3 0 16,4 1 0-16,-4-1 14 16,0 3-14-16,0 0-7 15,0-5 20-15,0 2-11 16,5 1 8-16,-10-3-16 0,5 2 16 0,0 3 1 16,5-3-19-1,-5-1 4-15,-5 1 8 0,5 0 5 16,0 1-18-16,-4-3 13 15,4 0 18-15,-4 0-33 0,4-19 11 0,-4 26 0 16,0-2 10-16,-1-3-28 16,5-2 28-16,-4 3-19 0,4-22 9 15,-4 26 3-15,4 0 7 0,0-7-17 16,0 0 7-16,-9 3 12 16,9-3-28-16,0-19 13 15,-4 24 18-15,4-3-1 0,0-21-25 16,-4 26 8-16,4-26 21 0,0 31-40 15,0-31 32-15,0 31-2 0,0-31-19 0,-4 34 11 16,-1-11 15 0,5-23 1-16,0 29-41 0,-4-3 25 15,4-26 10-15,-8 31 10 16,3-7-36-16,5-24 28 0,-4 31-4 0,4-7-13 16,0-24-2-1,0 26 13-15,0-26-2 0,0 0-20 16,-8 31 16-16,8-31 28 15,0 0-31-15,0 31 8 0,0-31-26 0,0 28 24 16,0-28-8-16,0 0 15 0,-13 24 7 16,13-24-13-1,-4 26-4-15,4-26 28 0,-4 36-28 16,-1-7 35-16,5-6-46 16,0 4 4-16,0-27 21 0,0 28-14 0,0-28 8 15,-4 29-3 1,4-29 11-16,0 24-16 0,0-24 5 15,0 0 1-15,0 0-32 0,0 0 14 0,0 23 8 16,0-23 27-16,0 0-16 16,0 0-13-16,0 0 8 0,0 0 8 15,0 0-5 1,0 0 11-16,0 0-16 0,0 0 0 0,0 0-11 16,0 0 1-16,0 0 26 15,0-26-13-15,4 0-3 0,1-3-4 16,-5 3 4-1,4-5-3-15,-4 0 18 0,4-2-3 0,-4 0-29 16,4-3 22-16,-4 3 12 16,0-1-31-16,0 1 4 0,0-3 17 15,9 5-17-15,-9-2-3 0,0 0 13 16,0 2 4-16,0 0-11 16,8-3 7-16,-8 6 9 0,0-1-12 15,-8 1 3-15,8 1 12 16,0 6-17-16,0-3-11 0,0 0 36 15,0 5-43-15,0-2 23 0,0-1 13 0,0 1-16 16,0 2-12 0,0 0 15-16,0 0 17 0,0 0-17 15,0 0-8-15,0 0 21 16,8 0-22-16,-8 0 4 0,0-5 0 16,0 2 21-16,0-4-21 15,0 0-4-15,0 0 12 16,0 2-3-16,0 0-8 0,0 3 2 15,4-3 9-15,-4 2 14 0,5 3-28 16,-1 0 5-16,-4-2 10 0,4 2 4 0,0-3-14 16,-4 3 9-1,0 19-19-15,5-31 7 0,-5 5 27 16,0 2-14-16,4-2-27 16,-4 5 26-16,0-3 5 0,0 24-11 0,-4-33 16 15,4 4-7 1,0 3-18-16,0 0 28 0,0 4-6 15,0-2-42-15,0 24 26 0,0-26 9 0,0 26 14 16,-5-26-37-16,5 26 16 16,5-24 4-16,-5 24 4 0,4-28-13 15,-4 28 23 1,0 0 2-16,0-24-16 0,0 24 2 0,0-24-17 16,0 24 17-16,0 0 6 15,0 0-22-15,0-24 8 0,0 24 17 16,0-19 9-1,0 19-45-15,0-21 31 0,0 21-6 0,0-19-10 16,0 19 19-16,0 0-3 16,0 0-3-16,0 0-16 0,0 0 20 15,0 0-2-15,0 0 18 0,0 0-11 16,0 0-37-16,0 0 25 16,0 0 10-16,0 0 12 15,0 31-18-15,0 0 0 0,0 0 5 16,0 0 22-16,0 2-31 0,0 0 0 15,0 1 11-15,0 1 8 0,0 1-24 0,0 2 16 16,0-2 17 0,0 2-32-16,0 0 0 0,-4 3 12 15,4-1-8-15,-5 3-4 16,5 0 28-16,0 2-11 0,0 3-13 0,0-1 4 16,0 1 21-1,5-1-28-15,-10 1 12 0,5 2 28 16,5-5-37-16,-5-2 0 0,0 0 15 0,0-2-15 15,0-3-12-15,0-5 26 16,4 0 3-16,-4-2-29 0,4 0 15 16,-4-2-3-1,4-3 0-15,-4 0 0 0,0-4 18 16,0 1-32-16,0-1 14 16,0-1 0-16,0 3-6 0,0-24 10 0,-4 31 2 15,0-5 2 1,4-26-12-16,-4 31 7 0,4-31 4 15,-5 34-7-15,1-8-9 0,4-26 27 0,-8 31-40 16,3-7 12-16,5-24 19 16,-4 26-12-16,4-26 12 0,-8 28 10 15,8-28-14 1,-9 26-8-16,9-26 3 0,0 0 0 0,-4 29-18 16,4-29 18-16,0 0 8 15,0 24-13-15,0-24 2 0,-4 21 9 16,4-21-9-1,0 0-1-15,0 22 15 0,0-22-3 0,0 21-13 16,0-21 12-16,0 0-26 16,0 0 14-16,4 19 5 0,-4-19 13 15,0 0-13-15,0 0 5 0,0 0-5 16,0 0-6 0,0 0-1-16,0 0 4 0,0 0 11 0,0 0-12 15,0 0 6-15,0 0 12 16,0 0-14-16,0 0-5 0,0 0 0 15,0 0 5-15,0 0-9 0,0 0 18 16,0 0-9-16,0 0 5 16,0 0-5-16,0 0 0 0,0 0-3 15,0 0-20-15,0-24-26 16,0 24-44-16,0 0-99 0,0-26-71 16,0 26-24-16,4-21 4 15,-4 21 0-15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22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2B5F4C8-D694-49C6-A1E9-311322957717}" emma:medium="tactile" emma:mode="ink">
          <msink:context xmlns:msink="http://schemas.microsoft.com/ink/2010/main" type="inkDrawing" rotatedBoundingBox="9578,15831 9723,17668 9217,17708 9073,15871" semanticType="callout" shapeName="Other">
            <msink:sourceLink direction="to" ref="{8A717AC2-5381-42D6-A290-2EC1D4956214}"/>
            <msink:sourceLink direction="from" ref="{F6A5A684-AF8C-45FB-BF09-ED285A809A04}"/>
          </msink:context>
        </emma:interpretation>
      </emma:emma>
    </inkml:annotationXML>
    <inkml:trace contextRef="#ctx0" brushRef="#br0">9318 15852 333 0,'0'0'64'16,"-9"26"-1"-16,9-26-26 15,0 0 1-15,0 24-22 0,0-24-3 0,0 0 9 16,9 26 17-16,-9-26 5 16,0 0-1-16,0 26 21 0,0-26-18 15,0 24 13-15,0-24 20 0,0 31-24 16,0-5-9-16,0-26-30 15,4 34-12-15,0-6 18 0,-4-4-22 16,0-24 0-16,9 36-5 16,-5-8 5-16,5-1 0 0,-5-1 20 15,0-2-15-15,4-1-5 16,-8 4 7-16,9-1-17 0,-5 0 10 16,5-2 12-16,-9-24 3 15,8 31-15-15,1-3-8 0,-1-4-3 16,-8-24 24-16,9 31-25 0,-1-5 12 0,0-4 9 15,-8-22 10 1,5 33-6-16,-1-4-9 0,-4-6-15 16,0 1 11-16,0-24 0 15,0 36 12-15,4-5-21 0,0 0 5 0,1-5 0 16,-1-2-7 0,-4 2 22-16,0-26-8 0,0 33 9 15,0-6-6-15,0-4-26 16,0 1 29-16,4 2-6 0,-4-26 1 0,9 34 5 15,-9-6-15-15,0-4 6 0,0-24 0 16,0 33-4 0,0-4 19-16,0-29-3 0,0 36-7 0,0-5-27 15,0-31 44-15,0 38-2 16,4-10 20-16,-4-28-1 0,0 38-27 16,0-38 12-1,0 43-16-15,4 7 34 0,-4-50-54 16,0 41 8-16,4 2 72 0,-4 0 9 0,0-5-30 15,5-7 2-15,-5-31-55 16,8 40 18-16,-8-40-16 16,4 36 23-16,-4-36-37 15,0 0 22-15,0 36-8 0,0-36 4 0,0 0 18 16,0 0-23-16,0 0 5 16,0 0-6-16,0 0 31 0,0 0-29 15,0 0 12 1,0 0-20-16,0 0 12 0,0 0-36 0,0 0-41 15,0 0-31-15,0 0-22 0,0 0 42 16,-21-39-15-16,21 39-15 16,0 0-15-16,-38-31 1 0,38 31 57 15,-42-28 37-15,3 2 38 16,39 26-10-16,-42-26 5 0,42 26 8 16,-42-27 32-16,42 27 23 15,-34-26-9-15,34 26-21 0,0 0 3 16,-30-31-8-16,30 31-7 0,0 0-12 0,-21-31-4 15,21 31 10 1,0 0 3-16,0 0 31 0,0 0-1 16,4-28 46-16,-4 28-17 15,0 0 4-15,0 0-17 0,38 0-2 0,-38 0 54 16,39 38-8 0,-6-3-20-16,-3-4-54 0,-30-31-7 15,38 39 28-15,-38-39 22 0,43 35 3 0,-43-35-36 16,0 0-11-16,33 36 9 15,-33-36-35-15,0 0-8 0,0 0 14 16,34 33 3 0,-34-33 0-16,0 0-23 0,0 0 18 0,0 0-11 15,0 0 19-15,0 0-27 16,0 0 26-16,34-4-22 0,-34 4 9 16,0 0 6-1,43-43-15-15,-18 7 16 0,-4-2-4 0,0 2-3 16,-8 3-25-16,0 2-46 15,-13 31-50-15,17-41-50 0,-5 3-105 16,-3 7-70-16,-9 31-59 16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32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1783A0F-4A6F-4488-91B9-5E342F7DA6C6}" emma:medium="tactile" emma:mode="ink">
          <msink:context xmlns:msink="http://schemas.microsoft.com/ink/2010/main" type="writingRegion" rotatedBoundingBox="12502,17077 10030,18281 9634,17469 12107,16265"/>
        </emma:interpretation>
      </emma:emma>
    </inkml:annotationXML>
    <inkml:traceGroup>
      <inkml:annotationXML>
        <emma:emma xmlns:emma="http://www.w3.org/2003/04/emma" version="1.0">
          <emma:interpretation id="{89246DDA-5393-4A30-A37A-EAE910D0D348}" emma:medium="tactile" emma:mode="ink">
            <msink:context xmlns:msink="http://schemas.microsoft.com/ink/2010/main" type="paragraph" rotatedBoundingBox="12502,17077 10030,18281 9634,17469 12107,16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BB7B1B-0613-4AEC-ADBF-55063BA7999D}" emma:medium="tactile" emma:mode="ink">
              <msink:context xmlns:msink="http://schemas.microsoft.com/ink/2010/main" type="line" rotatedBoundingBox="12502,17077 10030,18281 9634,17469 12107,16265"/>
            </emma:interpretation>
          </emma:emma>
        </inkml:annotationXML>
        <inkml:traceGroup>
          <inkml:annotationXML>
            <emma:emma xmlns:emma="http://www.w3.org/2003/04/emma" version="1.0">
              <emma:interpretation id="{E5BE7FC8-9F3B-4AEB-B955-073B95AE74EB}" emma:medium="tactile" emma:mode="ink">
                <msink:context xmlns:msink="http://schemas.microsoft.com/ink/2010/main" type="inkWord" rotatedBoundingBox="12502,17077 11802,17418 11408,16610 12109,16269">
                  <msink:destinationLink direction="with" ref="{07DBB290-49EE-4965-BFD6-CDC13D3F3B26}"/>
                </msink:context>
              </emma:interpretation>
              <emma:one-of disjunction-type="recognition" id="oneOf0">
                <emma:interpretation id="interp0" emma:lang="" emma:confidence="0.5">
                  <emma:literal>ep</emma:literal>
                </emma:interpretation>
                <emma:interpretation id="interp1" emma:lang="" emma:confidence="0">
                  <emma:literal>ed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app</emma:literal>
                </emma:interpretation>
              </emma:one-of>
            </emma:emma>
          </inkml:annotationXML>
          <inkml:trace contextRef="#ctx0" brushRef="#br0">11783 16916 474 0,'0'0'89'0,"0"0"33"15,0 0-24-15,0 0-20 16,0 0 11-16,0 0 8 0,0 0-28 16,0 0 3-1,0 0 14-15,0 0-53 0,0 0-18 16,0 0-4-16,0 0 0 0,0 0-11 0,0 0 30 15,0 0-35-15,0 0 5 16,13-16 16-16,-13 16-11 16,21-26 22-16,-4-1-15 15,0-1-32-15,0-6 17 0,0-4 3 16,4 0-19-16,0-7 29 16,-4-7-6-16,4-1 17 0,-8-2-29 0,4 5 13 15,-5 8-21 1,-3 6 4-16,-9 12 36 0,0 7 80 15,0 17 49-15,0-16-39 0,0 16-67 16,-13 2-34-16,-8 8-18 16,0 4 0-16,-5 7 1 0,1 8 11 0,-5-1-4 15,5 3 18 1,-1 0-29-16,5 0 23 0,4-2-23 16,0-3-10-16,5-2 8 15,-1-3 10-15,9 3 13 0,4-5-22 16,4 5 4-16,4 2-13 15,5-2 20-15,0 2 3 0,4 5-5 16,0-2 5-16,0 4 7 0,4 3 5 16,0 0-14-16,0 2 2 15,-4-3 8-15,-4-1 53 0,0-1 40 16,-5-2-17-16,1 0-2 16,-5-2 18-16,-4-1-4 0,-4 8-35 15,-5-3-5-15,5 0-19 16,-9-6-1-16,13-27-5 0,-21 33-22 15,0-7-4-15,21-26 7 0,-34 22 3 0,8-18-7 16,-3-11 3 0,29 7-8-16,-30-38-18 0,9-7 7 15,4-5-3-15,9-5 6 16,3 0 0-16,10 1 6 0,-1 4-6 16,4 4-4-16,9 6-7 15,-4 4 11-15,8 5-6 0,-4 3-12 16,0 4 18-16,4 2-16 0,-12 6 22 15,-9 16-24-15,12-15-133 16,-12 15-98-16,0 0-68 0,0 0-77 0,0 0-37 16,0 0 13-1</inkml:trace>
          <inkml:trace contextRef="#ctx0" brushRef="#br0" timeOffset="499.6446">12266 16735 805 0,'0'0'35'0,"0"0"30"15,0 0-4-15,0 0-14 0,0 0-29 16,0 0 8-16,0 0-23 0,0 0 8 0,0 0-9 15,8 22 38 1,-8 2 30-16,-4 4 14 0,-5 8-6 16,1 4-5-16,0 3-20 15,-1-5-17-15,5-2-4 0,0 0-48 0,4-5 24 16,0-5-8 0,0-26-4-16,8 33 11 0,1-9 20 15,-9-24 8-15,0 0 31 16,25 19-1-16,-25-19-1 0,30-5-26 0,-9-6-31 15,0-6 5-15,-8-5-1 0,-5-11 6 16,1-7-1 0,-9-8-16-16,0-2 8 0,4 0-11 15,-8 7-1-15,-1 7 23 16,-3 5 18-16,-1 10 33 16,1 4-3-16,8 17-7 0,0 0-13 15,-17-7-29-15,17 7-10 0,0 0-12 16,-25 29 15-16,8-5-4 0,4-1-50 0,4 1-157 15,1-2-185-15,4-3-88 16,0 4-79-16</inkml:trace>
        </inkml:traceGroup>
        <inkml:traceGroup>
          <inkml:annotationXML>
            <emma:emma xmlns:emma="http://www.w3.org/2003/04/emma" version="1.0">
              <emma:interpretation id="{8A717AC2-5381-42D6-A290-2EC1D4956214}" emma:medium="tactile" emma:mode="ink">
                <msink:context xmlns:msink="http://schemas.microsoft.com/ink/2010/main" type="inkWord" rotatedBoundingBox="10721,17795 9971,18160 9634,17469 10384,17103">
                  <msink:destinationLink direction="to" ref="{72B5F4C8-D694-49C6-A1E9-311322957717}"/>
                </msink:context>
              </emma:interpretation>
              <emma:one-of disjunction-type="recognition" id="oneOf1">
                <emma:interpretation id="interp5" emma:lang="" emma:confidence="0.5">
                  <emma:literal>S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@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50519.3913">10190 17219 494 0,'0'0'175'0,"-21"-10"-39"15,21 10-27-15,0 0-15 0,0 0-9 16,0 0 40-16,0 0 4 15,0 0-14-15,0 0-42 0,0 0-14 16,-17 12-27-16,0 12 47 16,5 7-11-16,-1 0-5 0,0 2-11 15,0 3-9 1,1 2 13-16,-5 5 8 0,0-3-6 16,-4 3-12-16,4-5-13 15,0 3 4-15,0-5-4 0,4-1-7 16,-4 1-3-16,9 2 2 0,-9 31 1 0,4-9 11 15,13-17-17 1,0-3-9-16,4-7 2 16,9 3-3-16,4-10-8 0,-17-26-2 15,34 15 3-15,-4-15 1 0,-1 0-4 16,-29 0 12 0,30-15-3-16,-30 15-7 0,38-31-2 15,-38 31 5-15,30-43 2 16,-9 10 2-16,-21 33-25 0,12-26 25 15,-12 26-9-15,9-24 0 0,-9 24 5 0,0-21 2 16,0 21-13 0,0-26 9-16,0 26-3 0,-21-22-28 15,21 22-27-15,-21-26-6 16,21 26 3-16,-30-19 31 16,5 2 12-16,3 8 7 15,22 9 8-15,-25-5 18 0,8 7-28 16,17-2 15-16,-21 19-21 0,21-19 26 0,-17 29-15 15,8-5-8 1,-3 14 16-16,12-38 4 0,-5 28-32 16,5-28-136-16,0 0-207 15,0 0-75-15,0 0-51 0</inkml:trace>
          <inkml:trace contextRef="#ctx0" brushRef="#br0" timeOffset="51069.2312">10491 17593 827 0,'0'0'173'0,"-25"-5"-8"0,25 5-45 16,-26 9-93-16,26-9 18 16,0 0 10-16,-21 24 45 0,4 2-31 15,9-2 29-15,8 5 3 0,0-1-23 16,0-1 12-16,4 1-14 15,4 1-50-15,1-5 5 0,-9-24-21 16,13 28-25 0,3 3 28-16,-16-31 13 0,22 17 19 15,-22-17-2-15,25-5-43 16,-4-5 12-16,0-6 6 0,1-3-8 16,3-10-10-16,-8-2 0 15,-4-2-4-15,-1-3 4 0,-3 0 3 16,-9-4 11-16,-9-1-12 0,1 1-2 15,-9 4-12-15,0 5 12 16,0 5-3-16,-4 2 17 16,4 8-36-16,-4 4 10 15,21 12 12-15,-30 2-3 0,30-2 14 16,-34 17 8-16,9 2-32 16,4 7 7-16,4 5 15 0,4-5-45 15,0-2-208-15,13-24-212 16,-4 33-182-16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38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3F66B63-4675-4F0C-9858-09362CFF9B2F}" emma:medium="tactile" emma:mode="ink">
          <msink:context xmlns:msink="http://schemas.microsoft.com/ink/2010/main" type="writingRegion" rotatedBoundingBox="1624,15126 2384,15393 2228,15836 1469,15569">
            <msink:destinationLink direction="with" ref="{9C08E58A-737D-4C93-A628-030B17F1CFFC}"/>
          </msink:context>
        </emma:interpretation>
      </emma:emma>
    </inkml:annotationXML>
    <inkml:traceGroup>
      <inkml:annotationXML>
        <emma:emma xmlns:emma="http://www.w3.org/2003/04/emma" version="1.0">
          <emma:interpretation id="{F29A4FCE-C7D5-4C72-BDA4-39BBC2FCD5AF}" emma:medium="tactile" emma:mode="ink">
            <msink:context xmlns:msink="http://schemas.microsoft.com/ink/2010/main" type="paragraph" rotatedBoundingBox="1624,15126 2384,15393 2228,15836 1469,15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E9B7CC-BA79-49D2-84F6-296EE2931EA3}" emma:medium="tactile" emma:mode="ink">
              <msink:context xmlns:msink="http://schemas.microsoft.com/ink/2010/main" type="line" rotatedBoundingBox="1624,15126 2384,15393 2228,15836 1469,15569"/>
            </emma:interpretation>
          </emma:emma>
        </inkml:annotationXML>
        <inkml:traceGroup>
          <inkml:annotationXML>
            <emma:emma xmlns:emma="http://www.w3.org/2003/04/emma" version="1.0">
              <emma:interpretation id="{27B059C1-6945-4742-8ECF-0ABC290E5326}" emma:medium="tactile" emma:mode="ink">
                <msink:context xmlns:msink="http://schemas.microsoft.com/ink/2010/main" type="inkWord" rotatedBoundingBox="1624,15126 2384,15393 2228,15836 1469,15569"/>
              </emma:interpretation>
              <emma:one-of disjunction-type="recognition" id="oneOf0">
                <emma:interpretation id="interp0" emma:lang="" emma:confidence="0.5">
                  <emma:literal>°</emma:literal>
                </emma:interpretation>
                <emma:interpretation id="interp1" emma:lang="" emma:confidence="0.5">
                  <emma:literal>2° .</emma:literal>
                </emma:interpretation>
                <emma:interpretation id="interp2" emma:lang="" emma:confidence="0">
                  <emma:literal>no .</emma:literal>
                </emma:interpretation>
                <emma:interpretation id="interp3" emma:lang="" emma:confidence="0">
                  <emma:literal>V .</emma:literal>
                </emma:interpretation>
                <emma:interpretation id="interp4" emma:lang="" emma:confidence="0">
                  <emma:literal>20 .</emma:literal>
                </emma:interpretation>
              </emma:one-of>
            </emma:emma>
          </inkml:annotationXML>
          <inkml:trace contextRef="#ctx0" brushRef="#br0">2075 15623 205 0,'0'0'25'15,"0"0"-2"-15,0 0-6 0,0 0-4 16,0 0 10-16,0 0-5 0,0 0 1 0,0 0-1 15,0 0 15 1,0 0 4-16,0 0-21 0,0 0-21 16,0 0 9-16,0 0-4 15,0 0 3-15,0 0-8 0,0 0 8 0,0 0 8 16,17-4-7 0,-17 4-1-16,26-10 10 0,-5 3 18 15,4 5-16-15,-25 2-7 0,21-8-8 0,-4 4 13 16,-17 4-13-16,0 0-7 15,22-3 3-15,-22 3 12 0,0 0 4 16,0 0 14 0,0 0 47-16,0 0-9 0,0 0-38 0,0 0-22 15,0 0 0-15,0 0 14 16,0 0-14-16,-22 5-8 0,-3-3 0 16,4-4 17-1,4 0-10-15,-13-3 0 0,13-2-12 16,0 0 9-16,-4-3 29 0,21 10-10 0,-25-12 21 15,25 12 14-15,-21-12-35 16,21 12-11-16,0 0-8 0,0 0 19 16,0 0-15-1,0 0-4-15,0 0-14 0,0 0 16 0,0 0-8 16,0 0-11-16,0 0 34 16,0 0-17-16,0 0 3 0,21 5-8 15,4 0 18-15,-4 0-5 0,5-3-12 16,-5-2-4-16,4 0 21 15,-8 0-10-15,-17 0-3 16,21 0-9-16,-21 0 6 0,0 0 12 16,0 0 26-16,0 0-24 0,17 2 12 15,-17-2 61-15,0 0-35 16,0 0-25-16,0 0-21 0,-8 22 6 16,8-22 19-16,-25 19-39 15,25-19 15-15,-22 12 0 0,5-5 20 16,17-7-28-16,-29 0-3 0,29 0 24 0,-26-3-14 15,26 3 25 1,-21-4 25-16,21 4-13 0,0 0-40 16,0 0 20-16,0 0-35 15,0 0-16-15,0 0 23 0,0 0 4 0,0 0 13 16,0 0 0 0,21-3-20-16,5 1 24 0,3-3-16 15,5-2 13-15,4 0-16 0,-8-3 2 0,4 3 30 16,-13 0-36-16,-21 7 21 15,26-5-37-15,-26 5 20 0,0 0 17 16,0 0-24 0,16-4-93-16,-16 4-182 0,0 0-131 0</inkml:trace>
          <inkml:trace contextRef="#ctx0" brushRef="#br0" timeOffset="999.7479">1559 15421 355 0,'-17'-14'68'0,"17"14"1"15,0 0 22-15,0 0-59 0,0-19 9 0,0 2-37 16,0 17-4-1,8-17 14-15,-8 3-20 0,0 14 15 16,17-19-4-16,-17 19 6 16,17-14-14-16,4 2 3 0,-21 12-4 15,17-7 19-15,0 4-15 16,-17 3 9-16,13 3 9 0,-13-3-10 16,17 7 16-16,-17-7 17 15,8 21-3-15,1-2-16 0,-1 3-2 16,-16 1-1-16,-1 4-1 0,1 1-34 15,-1 3 16-15,1-5 0 16,-5 1 13-16,-4-6-18 0,0 0 13 16,17-21-23-1,-21 24 11-15,21-24 8 0,0 0 5 0,-17 19-20 16,17-19 6-16,0 0-21 16,0 0 6-16,0 0 5 15,0 0 12-15,0 0 5 0,0 0 8 0,0 0 7 16,30-16-27-16,-5 4 1 15,5 0 9-15,-5 0 0 0,-8-2 3 0,13-1 2 16,-13 3 6 0,4 1-34-16,-4 1-90 0,0 3-120 15</inkml:trace>
          <inkml:trace contextRef="#ctx0" brushRef="#br0" timeOffset="1380.0631">1842 15219 511 0,'0'0'35'0,"-8"16"3"16,8 6 29-16,0 1-18 0,8 4-11 0,-8-1-17 15,9 0-8-15,4-5-10 0,-5-1-1 16,-8-20 12-1,25 21-23-15,-25-21 15 0,22 17-6 16,-22-17 5-16,17 7 5 0,0-10-14 16,-17 3 27-16,0 0-29 0,21-19 8 15,-13 3 8 1,-8-6-18-16,0 1 21 0,0-3 1 16,-8 0 13-16,-9 0 22 15,4 1 9-15,5 1 69 0,8 22 11 0,0 0-18 16,-17-17-50-16,17 17-53 15,0 0-5-15,0 0-12 16,0 0 13-16,0 0-33 0,-13 31-88 0,4-7-87 16,1 0-59-16,16-5-75 15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31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DF26433-7108-4D3B-AC97-29DD73E246F3}" emma:medium="tactile" emma:mode="ink">
          <msink:context xmlns:msink="http://schemas.microsoft.com/ink/2010/main" type="writingRegion" rotatedBoundingBox="17654,15386 20726,12865 21305,13570 18233,16092"/>
        </emma:interpretation>
      </emma:emma>
    </inkml:annotationXML>
    <inkml:traceGroup>
      <inkml:annotationXML>
        <emma:emma xmlns:emma="http://www.w3.org/2003/04/emma" version="1.0">
          <emma:interpretation id="{37C386DF-9B3E-44DF-96C6-9192E2B9BB98}" emma:medium="tactile" emma:mode="ink">
            <msink:context xmlns:msink="http://schemas.microsoft.com/ink/2010/main" type="paragraph" rotatedBoundingBox="17654,15386 20726,12865 21305,13570 18233,16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375A9-738E-4786-A75B-4F1E81760E6A}" emma:medium="tactile" emma:mode="ink">
              <msink:context xmlns:msink="http://schemas.microsoft.com/ink/2010/main" type="line" rotatedBoundingBox="17654,15386 20726,12865 21305,13570 18233,16092"/>
            </emma:interpretation>
          </emma:emma>
        </inkml:annotationXML>
        <inkml:traceGroup>
          <inkml:annotationXML>
            <emma:emma xmlns:emma="http://www.w3.org/2003/04/emma" version="1.0">
              <emma:interpretation id="{2987044C-4E53-4F42-9B7D-6D3C14262251}" emma:medium="tactile" emma:mode="ink">
                <msink:context xmlns:msink="http://schemas.microsoft.com/ink/2010/main" type="inkWord" rotatedBoundingBox="17755,15510 19572,14019 20028,14574 18211,16066"/>
              </emma:interpretation>
              <emma:one-of disjunction-type="recognition" id="oneOf0">
                <emma:interpretation id="interp0" emma:lang="" emma:confidence="0.5">
                  <emma:literal>0 s</emma:literal>
                </emma:interpretation>
                <emma:interpretation id="interp1" emma:lang="" emma:confidence="0">
                  <emma:literal>of</emma:literal>
                </emma:interpretation>
                <emma:interpretation id="interp2" emma:lang="" emma:confidence="0">
                  <emma:literal>off</emma:literal>
                </emma:interpretation>
                <emma:interpretation id="interp3" emma:lang="" emma:confidence="0">
                  <emma:literal>of,</emma:literal>
                </emma:interpretation>
                <emma:interpretation id="interp4" emma:lang="" emma:confidence="0">
                  <emma:literal>of.</emma:literal>
                </emma:interpretation>
              </emma:one-of>
            </emma:emma>
          </inkml:annotationXML>
          <inkml:trace contextRef="#ctx0" brushRef="#br0">18318 15411 387 0,'0'0'18'0,"0"0"34"0,0 0 17 15,0 0-15 1,0 0-3-16,0 0 13 0,0 0-18 0,0 0 13 16,0 0 41-16,0 0-11 15,0 0-52-15,0 0-12 0,-8-19-6 16,8 19-19-16,0 0 0 0,0 0 12 15,-26-16-3-15,5 6-17 16,21 10 8-16,-30-9 3 16,9 2 6-16,21 7-22 0,-25-5 28 15,4 2-1-15,21 3-19 0,-22-4 8 16,22 4-3-16,-16-3 13 16,16 3-20-16,0 0 10 0,-22-5 5 15,22 5-15-15,0 0 15 0,0 0 6 16,-21 3-33-16,21-3 10 15,-21 12 4-15,21-12 21 0,-21 14-22 0,21-14-1 16,-26 21 7 0,26-21 14-16,-21 22-14 0,21-22-4 15,-21 26-7-15,13-4 6 16,-1-1 18-16,9-21-1 0,-8 26-23 0,3-2 7 16,1-5-4-1,4-19 21-15,-4 29-5 0,4-8-14 16,0 3 3-16,4-5-3 0,-4-19 15 0,9 26-9 15,-1-2-7-15,1-5 7 16,-9-19 26-16,17 26-30 0,-5-2 1 16,1-5 3-16,-13-19 28 15,13 26-28-15,-13-26-8 0,17 31 31 16,-17-31-14-16,12 31-16 16,5-7-2-16,-17-24 9 0,13 24 12 15,-13-24-19-15,21 24 0 0,-21-24 21 0,0 0 0 16,26 21-14-1,-26-21-5-15,25 14 19 0,-25-14 1 16,25 10-23-16,-25-10-1 16,30 7 12-16,-30-7 12 0,25 5-20 15,-25-5-4-15,30-3 27 16,-30 3 2-16,30-4-30 0,-5-6 24 16,-25 10 0-16,30-17-20 15,-30 17 11-15,29-26-21 0,-7 2 36 16,-5 3-26-16,-5-3 2 0,-3 0 4 0,-1-2 20 15,-4 2-17 1,1 3-23-16,-1-3 26 0,-4 0-1 0,0 5-2 16,0 0-23-16,0-2 22 15,0 2-6-15,-4 0 11 16,-1 0-16-16,1 0 17 16,-4-1-16-16,3-1 0 0,5 21-2 0,-12-24 31 15,-1 5-15-15,13 19-11 0,-17-19-12 16,17 19 13-16,0 0 4 15,-17-21 17-15,17 21-27 0,0 0 22 16,0 0-15-16,-13-17-7 16,13 17 4-16,0 0 15 0,0 0-9 15,0 0-11 1,0 0 13-16,0 0 4 0,-16-19-6 16,16 19-11-16,0 0 19 0,0 0-2 15,0 0-14-15,0 0 5 0,0 0 16 16,0 0-20-16,0 0-6 0,0 0 31 15,0 0-18-15,0 0-28 16,0 0-50-16,0 0-34 0,0 0-8 0,0 0-18 16,0 0 17-1,0 0-8-15,0 0 3 0,0 0-28 16</inkml:trace>
          <inkml:trace contextRef="#ctx0" brushRef="#br0" timeOffset="1010.0246">18322 15419 197 0,'0'0'42'16,"0"0"-6"-16,0 0 9 0,0 0-9 16,0 0-11-16,0 0 6 15,0 0-14-15,0 0-7 0,0 0 7 0,0 0 7 16,0 0 0 0,0 0-8-16,0 0 6 0,0 0 4 15,0 0-16-15,0 0-6 0,0 0 6 0,0 0-6 16,0 0-4-16,0 0 11 15,0 0 0-15,0 0 3 0,0 0 7 16,0 0-5 0,26-29-4-16,3-2-7 0,5-2 3 0,0-8-4 15,4-2-4 1,9-7-4-16,-1-2 8 0,10-8 8 0,-1-1-24 16,12-1 15-1,-3-3-3-15,-1-1 8 0,5 1 0 0,0 6 11 16,-5 4 29-16,1 3 23 0,0 2-20 15,-5 7-9-15,-8 2 0 16,-1 3 0-16,1 5-29 0,-8 4 3 16,-1 1-1-16,0-1-20 15,-4 5 20-15,1 1-2 0,-10 1-18 16,1 8-4-16,-9 2 23 16,-21 12-18-16,17-10-9 0,-17 10 29 0,0 0-1 15,0 0-24-15,0 0 39 0,0 0 35 16,0 0 24-1,0 0-55-15,0 0-8 0,0 0-12 0,0 0-30 16,-21-7-34-16,-5 7-27 16,1 0 0-16,0 3 5 15,-5-1 11-15,5 0 20 16,-1 1 23-16,-4-3 14 0,5 0-8 0,0-3-10 16,3 3 22-16,-3-2 7 15,25 2-11-15,-21-5 4 16,21 5 30-16,-26-5 3 0,26 5-18 0,0 0-2 15,0 0 7-15,0 0-25 16,0 0-18-16,0 0 23 0,0 0-4 16,0 0-3-16,0 0 7 15,0 0 22-15,30 22-22 0,0-13-7 16,-1-1-1-16,1-4 26 16,0-1 11-16,4-3-11 0,-5 0 24 15,1 0-1-15,-5-3 11 0,1 1-19 16,-5 0-27-16,-21 2-3 15,17-3 23-15,-17 3 44 16,0 0 12-16,0 0 3 0,0 0 10 16,0 0-40-16,0 0 6 0,0 0 21 15,0 0-15-15,0 0-31 16,0 0 13-16,0 0 2 0,4 29 27 0,-8-5-25 16,0 2-26-1,-9-2 3-15,0 2-18 0,0 0 0 0,-3-2 13 16,7 2-39-16,-4-5 19 0,5 1 12 15,8-22-23-15,-17 26 18 16,8-7-24-16,9-19-25 0,0 0-178 16,0 0-156-16,-4 26-89 15,4-26-3-15</inkml:trace>
        </inkml:traceGroup>
        <inkml:traceGroup>
          <inkml:annotationXML>
            <emma:emma xmlns:emma="http://www.w3.org/2003/04/emma" version="1.0">
              <emma:interpretation id="{738DDE02-0D5F-45DE-8440-92EFC70E500D}" emma:medium="tactile" emma:mode="ink">
                <msink:context xmlns:msink="http://schemas.microsoft.com/ink/2010/main" type="inkWord" rotatedBoundingBox="20003,13459 20726,12865 21305,13570 20582,14164"/>
              </emma:interpretation>
              <emma:one-of disjunction-type="recognition" id="oneOf1">
                <emma:interpretation id="interp5" emma:lang="" emma:confidence="0.5">
                  <emma:literal>130</emma:literal>
                </emma:interpretation>
                <emma:interpretation id="interp6" emma:lang="" emma:confidence="0">
                  <emma:literal>Bo</emma:literal>
                </emma:interpretation>
                <emma:interpretation id="interp7" emma:lang="" emma:confidence="0">
                  <emma:literal>330</emma:literal>
                </emma:interpretation>
                <emma:interpretation id="interp8" emma:lang="" emma:confidence="0">
                  <emma:literal>030</emma:literal>
                </emma:interpretation>
                <emma:interpretation id="interp9" emma:lang="" emma:confidence="0">
                  <emma:literal>1300</emma:literal>
                </emma:interpretation>
              </emma:one-of>
            </emma:emma>
          </inkml:annotationXML>
          <inkml:trace contextRef="#ctx0" brushRef="#br0" timeOffset="2519.948">20190 13306 514 0,'0'0'65'0,"0"0"34"15,0 0 1-15,0 0-35 0,0 0-42 16,0 0-1 0,0 0-8-16,0 0-4 0,0 0 2 0,0 0 49 15,0 0-6-15,13 22-7 16,0 4 75-16,-1 0 12 0,-3 0 30 15,-1 3-25-15,1 4-22 0,3 1 27 16,1 1-27 0,-4 4-14-16,-1 1-4 0,1-2-37 15,-5-2-35-15,4 0-2 16,-4-6-1-16,1-3-28 0,-1-1 29 0,0-5-21 16,0-4-5-1,-4-17 0-15,5 14-3 0,-5-14 3 16,0 0 4-16,0 0 7 0,4 17-28 0,-4-17 19 15,0 0 11-15,0 0-13 16,0 0-12-16,0 0 20 0,0 0 1 16,0 0-30-1,0 0 21-15,0 0-16 0,0 0-156 16,0 0-188-16,0 0-141 16,0 0-99-16</inkml:trace>
          <inkml:trace contextRef="#ctx0" brushRef="#br0" timeOffset="3259.7333">20402 13333 510 0,'0'0'104'0,"0"0"-29"15,0 0-20-15,0 0-45 0,0 0 9 16,-9-24-10-16,9 24-20 15,0 0 15-15,0 0-4 0,0 0-15 0,5-24 5 16,-5 24 10 0,0 0 4-16,0 0 12 0,34-21-20 15,-13 9-3-15,-21 12 26 16,38-3-2-16,-13 6 7 0,-4 1 19 16,5 1-24-16,-26-5 3 15,25 14 14-15,-25-14-12 0,26 17 0 16,-26-17 30-16,0 0 16 0,17 26 14 15,-17-26-10-15,0 31-47 16,-13-5-34-16,13-26 31 0,-25 29-3 16,-1-10-46-16,26-19 14 15,-30 19 22-15,30-19-11 16,-25 14 0-16,25-14 17 16,0 0-43-16,0 0 23 0,0 0-2 15,0 0-15-15,0 0 9 0,0 0-7 16,0 0 27-16,25 0-21 0,1 0 9 15,4 3 15-15,-1-1-23 0,-3 8 19 16,-5-3-2-16,4 5-6 16,-4 2 10-16,1-2 36 0,-22-12-21 15,21 21 51-15,-9 1 28 16,-12-22 44-16,5 28-45 0,-14-1-40 16,-4-4-20-16,-3 4-18 15,-10-6-17-15,-4 0 2 0,-3-1-10 16,3-4-7-16,-4-2 3 15,4-4 4-15,5 0 9 0,-5-6-4 16,5-1-9-16,4-6-116 0,-5 3-75 16,26 0-38-16,-21-24-48 15,13-2-11-15,8 2-48 0</inkml:trace>
          <inkml:trace contextRef="#ctx0" brushRef="#br0" timeOffset="3719.9945">21008 13435 545 0,'0'0'123'0,"0"0"34"0,0 0-62 16,0 0-37-16,0 0-1 0,0 0-42 15,0 0 37-15,12 19 63 16,-7 2-65-16,-5 6-17 0,0-4 7 16,0 4-26-16,4-1-1 15,0-2 14-15,4 0-21 0,-8-24-6 16,13 23 3-16,0-4 19 16,-13-19-19-16,21 19 5 0,-21-19 8 15,25 12 7-15,-8-9 0 0,-17-3 18 0,22-5-14 16,-22 5 14-1,21-17-2-15,-9-2-25 0,1-2-14 16,-9-5 3-16,1-5-3 16,-5-3 0-16,0-1 3 0,-9 1-9 15,5 3 13-15,-5 7 1 16,9 24 77-16,-16-21-35 0,16 21-28 16,-26-9-22-16,-4 11-4 15,1 10 1-15,-1 2-4 0,-4 8-4 16,9-1 13-16,-1 3 9 0,10 0-14 0,-1-3-107 15,4 0-188 1,9 1-118-16,4-5-41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1.24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9093D320-C465-42C9-8385-AD6286953B1C}" emma:medium="tactile" emma:mode="ink">
          <msink:context xmlns:msink="http://schemas.microsoft.com/ink/2010/main" type="inkDrawing" rotatedBoundingBox="29896,2760 33016,2643 33083,4431 29963,4548" semanticType="connector" shapeName="Other">
            <msink:sourceLink direction="with" ref="{D18E1B5D-C05C-462D-AF6D-947FA179AC8B}"/>
            <msink:sourceLink direction="with" ref="{B1715F1B-7949-4423-B080-B1D1A6383B35}"/>
            <msink:sourceLink direction="with" ref="{A12FF795-943E-4388-ABE0-8DEF2014575E}"/>
          </msink:context>
        </emma:interpretation>
      </emma:emma>
    </inkml:annotationXML>
    <inkml:trace contextRef="#ctx0" brushRef="#br0">14440 2119 527 0,'7'33'114'16,"0"0"30"-16,6 4 50 0,-7 4-51 15,1-1-20-15,-1 5 13 16,-6-5-25-16,0-3-37 0,0 0 44 16,-6-4-48-16,-14 1-26 15,-13-9-30-15,-13-2-20 16,-19-9 35-16,5 1-41 0,8-7 20 16,-1-5 3-16,7-6-29 0,7-1 26 15,6-15 0-15,33 19-3 16,-33-37-24-16,20 1 23 0,13 2-13 15,0 1-3-15,13 7 9 16,-13 26 7-16,33-15-27 0,-7 8 23 16,1 11 7-16,-8 3-13 15,-19-7-11-15,20 22 17 0,-20-22 13 16,7 33-27-16,-7-33 17 16,0 34 29-16,0-34-22 0,-27 37-18 15,27-37 24-15,-46 40-7 16,7-6 50-16,-1-5 12 15,1 1 3-15,0 7-18 0,6-4 10 16,-7 8 20-16,8-5-39 16,5 5 26-16,1 0-18 0,6-4 14 15,1-4 14-15,5-3-27 0,14-30 20 16,-19 29 23-16,19-29 0 16,0 0-11-16,0 0-19 0,0 0-37 15,-33 30-13-15,33-30 59 16,-33 0-12-16,33 0-22 0,-33-19-5 15,33 19-9-15,-33-44-19 16,7-4-7-16,26-4 6 0,0-7-13 16,0-8-7-16,20 1 17 15,6 3-18-15,0 11-25 16,14 4-225-16,-7 19-279 0,13 7-301 16</inkml:trace>
    <inkml:trace contextRef="#ctx0" brushRef="#br0" timeOffset="172">13875 3264 1429 0,'53'26'268'0,"-1"-12"-60"0,-12-14-88 15,6-3-53-15,0-8-28 16,-7-4-89-16,-39 15-233 0,53-26-279 15</inkml:trace>
    <inkml:trace contextRef="#ctx0" brushRef="#br0" timeOffset="373">13718 2085 1931 0,'-20'-29'259'0,"20"29"-33"0,0 0-72 16,0 0-66-16,0 0-62 15,0 0 7-15,0 0-24 0,0 0-204 16,0 0-324-16,0 0-218 0</inkml:trace>
    <inkml:trace contextRef="#ctx0" brushRef="#br0" timeOffset="576">13396 2063 1393 0,'0'0'302'0,"-40"41"73"16,14-1-103-16,13 8-90 15,6 8-89-15,1 7-46 0,6-1-27 16,0 9-2-16,-7 3-16 15,1-1-33-15,-8-2-251 0,-5-5-129 16,-8-3-117-16,1-11 29 16</inkml:trace>
    <inkml:trace contextRef="#ctx0" brushRef="#br0" timeOffset="753">13113 2765 1731 0,'0'0'206'0,"0"0"5"0,0 0 28 16,0 0-68-16,0 0-59 16,0 0-64-16,-13 37-6 0,0 4-31 15,13-41 4-15,-33 51-149 0,33-51-226 16,-66 59-194-16,7-18-34 16</inkml:trace>
    <inkml:trace contextRef="#ctx0" brushRef="#br0" timeOffset="913">13126 2414 1913 0,'0'0'182'0,"0"0"-43"16,0 0-79-16,0 0-32 0,0 0-10 15,0 0-224-15,0 0-279 16,0 0-145-16</inkml:trace>
    <inkml:trace contextRef="#ctx0" brushRef="#br0" timeOffset="1316">12739 2525 1016 0,'0'0'257'0,"0"0"-15"0,0 0-61 15,-20 41 15-15,20-41-81 16,0 0-36-16,0 0-53 0,0 0-7 16,0 0 0-16,0 0-19 15,0 0 12-15,0 0-22 0,39 0 13 16,-39 0 8-16,0 0-11 0,0 0-4 16,20-37 21-16,-20 37-25 15,0 0 74-15,0 0-2 16,0 0-9-16,0 0-10 0,0 0-17 15,-59-4 22-15,-7 11-8 16,14 8 19-16,-1 4 0 0,0-8 12 16,7 0 20-16,46-11-6 0,-46 0-2 15,46 0-27-15,0 0-26 16,-32-22 0-16,32 22-37 0,-27-52 17 16,27-4-21-16,13-6 15 15,-6-1-12-15,13-11 1 16,-7-4 5-16,7 4-19 0,-7 8-137 15,0 14-212-15,-7 12-328 16,-6 40-135-16</inkml:trace>
    <inkml:trace contextRef="#ctx0" brushRef="#br0" timeOffset="1620">12009 2451 1444 0,'0'0'370'16,"0"0"-4"-16,0 0-97 0,0 0-90 15,0 0-75-15,0 0-3 16,0 0-27-16,0 0-5 0,0 0-6 16,0 0-29-16,0 0-2 15,0 0-16-15,-39 4-10 0,39-4 12 16,-53 33-24-16,7 4 33 15,0 4-8-15,-6 10 20 0,19 1-17 16,0-4-4-16,0 4-3 0,0-4-6 16,33-48-7-16,-39 55-80 15,39-55-160-15,0 0-182 0,-53 52-154 16,53-52-69-16</inkml:trace>
    <inkml:trace contextRef="#ctx0" brushRef="#br0" timeOffset="1802">12114 1819 1912 0,'0'0'191'0,"0"0"-4"16,40-37-30-16,-40 37-64 0,46-26-65 15,0 8-6-15,0 11-26 16,0-4-226-16,-13 3-242 15,-33 8-186-15</inkml:trace>
    <inkml:trace contextRef="#ctx0" brushRef="#br0" timeOffset="2464">11405 3497 2110 0,'0'0'204'0,"59"25"-26"15,0-13-66-15,7-24-74 16,-1-2-18-16,1-12-92 16,6-7-258-16,-19-1-374 0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20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6A5A684-AF8C-45FB-BF09-ED285A809A04}" emma:medium="tactile" emma:mode="ink">
          <msink:context xmlns:msink="http://schemas.microsoft.com/ink/2010/main" type="inkDrawing" rotatedBoundingBox="9235,15779 9335,9126 9500,9129 9401,15781" semanticType="verticalRange" shapeName="Other">
            <msink:sourceLink direction="with" ref="{D13AF81C-F758-413B-A7A0-EF6EA1F3785A}"/>
            <msink:destinationLink direction="from" ref="{72B5F4C8-D694-49C6-A1E9-311322957717}"/>
          </msink:context>
        </emma:interpretation>
      </emma:emma>
    </inkml:annotationXML>
    <inkml:trace contextRef="#ctx0" brushRef="#br0">9335 9139 281 0,'0'0'74'16,"0"0"6"-16,0 0-11 0,0 0-28 16,0 0 4-1,0 0-40-15,0 0 4 0,0 0 8 16,0 0-23-16,0 0 0 16,0 0 6-16,0 0 24 0,0 0-19 15,0 0 30-15,0 0-39 0,0 0 11 16,0 0-16-1,0 0 13-15,0 0 5 0,0 0-12 16,0 0-8-16,0 0 8 16,0 0 3-16,0 0-6 0,0 0 15 15,0 0 6 1,0 0-10-16,21-12-19 0,-21 12 22 16,0 0-3-16,0 0-5 15,17 7 0-15,-17-7-10 0,0 0 12 16,0 0-5-16,17 20 10 0,-17-20-7 15,0 0 19 1,17 21-19-16,-17-21 5 0,0 0-5 16,0 0-6-16,13 19 31 15,-13-19-31-15,0 0 10 0,0 0-8 16,0 0 6 0,0 24 179-16,0-24-71 0,0 24-40 15,0-24-34-15,0 23-19 0,0-4-35 16,0-19 18-16,0 0 29 15,0 22-32-15,0-22-4 0,0 0 13 16,0 0 14 0,0 0-42-16,0 0 22 0,0 0 0 15,0 19 21 1,0-19-35-16,0 0 6 0,0 0 11 0,0 0 21 16,0 0-43-1,0 0 13-15,0 0 17 0,0 0-2 16,0 0 4-16,0 0-24 0,0 0 11 15,0 0 18-15,0 19-38 16,0-19 16-16,0 0 6 0,0 0 14 16,0 24-46-1,0-24 30-15,0 0 12 0,0 19 107 16,0-19 22-16,0 0-75 16,0 0-53-16,0 0-17 0,0 0 8 15,0 19 10-15,0-19-3 0,0 0 15 16,0 0-45-1,0 19 45-15,0-19-47 0,0 0 43 16,0 19-29-16,0-19 7 16,0 0-9-16,0 0 27 0,0 24 18 15,0-24-55-15,0 17 39 16,0-17-6-16,0 0 34 0,0 23-27 16,0-23-16-1,0 0-11-15,0 19 19 0,0-19-13 0,0 0 9 16,0 19-9-16,0-19 0 0,0 19 14 15,0-19-8 1,0 22-2-16,0-22 33 0,0 21-33 16,0-21-7-16,0 22 19 15,0-22-16-15,0 24-15 0,0-24 28 16,0 21-3 0,0-21-28-16,0 21 45 0,0-21-36 15,0 20 35-15,0-20-26 0,0 23-18 16,0-23 42-16,0 22-33 15,0-22 23-15,0 19-5 0,0-19-17 16,0 0 11 0,0 19 4-16,0-19-11 0,0 0 21 15,0 0-13-15,0 24-10 16,0-24 29-16,0 21-27 0,0-21 14 16,0 24-10-1,0-24 11-15,8 24-27 0,-8-24 31 0,4 24-4 16,-4-24 5-16,0 23-7 0,0-23-14 15,4 22 5 1,-4-22 8-16,5 24-15 0,-5-24 28 0,4 19-43 16,-4-19 26-1,8 21-8-15,-8-21 12 0,0 0-8 16,0 21-7-16,0-21 13 16,0 0-6-16,5 22 11 0,-5-22-7 15,0 0 8-15,4 19-15 0,-4-19 10 16,0 0-10-1,4 21 3-15,-4-21-5 0,0 0 22 16,9 22-9-16,-9-22-2 16,0 0-19-16,0 21 21 15,0-21-1-15,0 0-7 16,0 19 0-16,0-19 19 0,0 0-35 16,0 0 23-16,0 29 17 15,0-29-7-15,0 0-7 0,0 0 1 16,0 28-23-16,0-28 37 0,0 0-20 15,0 27 14-15,0-27-27 16,0 0 26-16,0 28-5 0,0-28-10 16,0 0 15-1,0 26-33-15,0-26 35 0,0 0-26 0,0 0 22 16,0 0-25 0,-9 27 29-16,9-27-40 0,0 0 34 15,0 0-10-15,0 0 7 16,0 23-2-16,0-23 12 0,0 0-21 15,-8 27 29-15,8-27-12 16,0 23-14-16,0-23-3 16,0 0-9-16,-5 24 9 0,5-24 7 15,-4 26 3-15,4-26-22 16,0 0 25-16,-4 27-21 0,4-27 2 16,-4 23 8-1,4-3 13-15,0-20-21 0,-9 21 6 16,9-21 4-16,0 19 9 0,0-19-27 15,-4 19 20-15,4-19-6 16,-4 19 3-16,4-19-6 0,0 19 8 16,0-19 8-16,0 0-9 15,-4 22-8-15,4-22 4 0,-9 19 19 16,9-19-27 0,-4 21 11-16,4-21-24 0,-4 21 42 0,4-21-18 15,-9 24-6 1,9-24-8-16,-4 26 18 0,4-26-21 15,-4 24 34-15,4-24-35 0,-9 22 23 16,9-22-1-16,0 21-14 16,0-21 17-16,0 0-26 0,-4 19 24 15,4-19 6 1,0 22-24-16,0-22 7 0,0 23 17 16,0-23-26-16,0 27-3 15,0-8 25-15,0-3-3 0,0-16-21 16,4 22 33-16,-4-22-19 0,4 24 0 15,-4-24 0 1,0 23-17-16,5-1 17 0,-5-22-9 0,4 24 0 16,0-3 5-1,0 1 4-15,1-3-3 0,3 0 3 16,-8 0 16-16,9 0-11 16,-9-3-13-16,4-1 22 0,0-1-1 15,0 3-19-15,-4-17-5 0,4 19 11 16,1-5 12-16,-5-14-19 15,4 19-7-15,0-5 9 0,-4-14 5 16,4 17 20 0,-4-17-23-16,5 17-1 0,-5-17-2 15,0 14 15-15,0-14-9 16,4 17-14-16,-4-17 4 0,0 16 15 16,0-16 10-1,4 17-19-15,-4-17 1 0,0 17 11 16,0-17 1-16,0 19-18 0,0-19 3 0,0 14 6 15,0-14 21 1,0 0-28-16,-4 24-4 0,4-24 18 0,0 0 2 16,-4 21-12-1,4-21-5-15,0 0 8 16,-5 22 14-16,5-22-14 0,-8 23-10 16,8-23 24-16,0 0 0 0,-4 22-18 15,4-22-5-15,0 0 2 0,-9 21 17 16,9-21-4-1,-8 22-10-15,8-22 1 0,0 0 3 16,-4 21 9-16,4-21-9 16,-9 22 0-16,9-22 11 0,0 0-18 15,-8 21-3 1,8-21 10-16,-9 21 12 0,9-21-5 16,-4 22-22-16,4-22 8 15,0 0 1-15,-4 21 24 0,4-21-13 0,0 0-19 16,0 19 3-16,0-19 16 0,0 0-3 15,-5 22-9 1,5-22 7-16,0 19 0 0,0-19 16 16,0 0 2-16,-4 21-42 15,4-21 14-15,0 0 22 0,4 22-22 16,-4-22 10 0,0 19 8-16,0-19-8 0,0 0-3 15,0 21-11-15,0-21 10 0,0 0 13 16,5 22-7-16,-5-22 1 15,0 0-8-15,0 21 5 0,0-21 2 16,0 19-7-16,0-19 45 16,4 24-55-16,-4-24 10 0,4 21-1 15,0-4-7-15,-4-3 4 16,0-14 22-16,5 19-19 0,-5-4 6 16,0-15-9-1,4 19 13-15,-4-19-4 0,4 19 16 16,-4-19-19-16,9 16 0 0,-9-16 3 15,0 19-4-15,0-19-8 16,0 17 26-16,0-17-30 0,0 19 33 16,0-2-37-16,0-17 38 15,0 17-29-15,0-1 24 16,0-16-17-16,0 19 13 16,4-2-5-16,-4-17-10 0,0 19 3 0,0-19-1 15,4 17-1 1,-4-17 5-16,0 16-4 0,0-16-4 15,0 17 11-15,0-17-3 0,0 19-9 0,0-19 19 16,0 21-21-16,0-4 26 16,0-17-18-16,-4 17 12 0,4-1-18 15,0-16 19 1,0 22-10-16,0-8-5 0,0-14-10 16,0 22 15-16,-4-8 5 15,4-14-1-15,0 19-4 0,0-19 0 0,0 21-5 16,-9-4 15-16,9-17-10 15,-4 19-5-15,0-2 9 16,4-17-2-16,0 16-9 0,0-16 0 16,-5 19 7-16,5-2 2 15,-4-3-2-15,4-14 8 0,0 17-12 0,0-17-8 16,-4 19 18 0,4-5-13-16,0-14 11 0,0 17 3 15,0-17-7-15,0 22-8 0,0-6-6 16,0-16 20-16,4 22-6 15,-4-8 6-15,0-14-6 0,0 19-7 0,0-5 17 16,0-14-7 0,4 17-11-16,-4-17 3 0,0 17 28 15,0-17-33-15,0 14 0 16,0-14 27-16,0 19-27 16,0-19-1-16,0 17 11 0,0-17 10 15,0 21-30-15,0-7 39 16,0-14-19-16,0 0-7 0,0 24 4 0,0-24 13 15,0 22-18-15,0-22 11 16,-4 19 8-16,4-19-14 0,0 21-15 16,0-21 25-16,0 19-7 15,0-19 3-15,-4 19-6 0,4-19 19 16,0 19-32-16,0-19 31 16,-4 22-37-16,4-22 40 0,0 26-32 15,0-7 14-15,0-19 29 0,-5 26-36 0,5-26 7 16,-4 29-12-1,0-10 15-15,4-19-16 0,0 24 7 16,0-24 16 0,-4 26-17-16,4-26 22 0,0 21-35 0,0-21 26 15,-5 22 2-15,5-22-11 16,0 23-3-16,0-23 13 0,0 19-7 16,0-19-6-1,0 19 6-15,0-19 11 0,0 0-3 0,0 22-11 16,0-22-4-16,5 19-12 0,-5-5 19 15,0-14 5-15,0 17 5 16,0-17-5-16,-5 14-10 0,5-14-5 16,0 17 10-16,0-17 7 15,5 17-7-15,-5-17 7 0,-5 14-7 16,5-14-8-16,0 21 8 16,5-6 6-16,-5-15-4 0,4 21-6 15,-4-4 4-15,0-17-9 0,-4 19 2 16,8-3 7-16,-4 1 12 15,0-3-5-15,0-14-7 0,4 22-12 16,-4-6 12-16,0-16-5 16,0 19 10-16,0-19-5 0,4 22 15 15,-4-22-19-15,5 19 4 16,-5-19 0-16,0 19-11 0,0-19 11 16,0 19 10-16,0-19-18 15,4 19 14-15,-4-19-12 0,4 17 9 16,-4-17-6-16,-4 19 6 0,4-3-15 15,0-16 25-15,0 22-37 16,-4-8 45-16,4-14-21 16,0 17 8-16,0 0-25 0,0-17 32 15,0 21-23-15,0-4 8 0,0-1 0 16,0 1-7-16,0-17 14 16,0 19 4-16,0-2-23 0,0-17 12 0,-5 21 0 15,5-21 6 1,0 22-6-16,0-22 4 0,0 21-4 15,-4 0 0-15,4-21-5 0,0 22-3 0,0-22 26 16,-4 26-18-16,0-7 3 16,4-19-10-16,-5 26 0 0,5-7-2 15,0-19 9 1,0 27 17-16,-8-8-14 0,8-19 7 0,-4 23-16 16,4-23-1-16,-4 24-2 15,4-24-1-15,-5 19 2 0,5-19 28 16,0 0-5-16,0 24-15 0,0-24-9 15,0 0 3-15,-8 22-4 16,8-22 10-16,-4 21 0 0,4-21 19 16,-5 21-19-16,5-21-4 15,0 22 1-15,0-22 3 0,-4 19-3 16,4-19 0-16,0 0-3 16,0 0 3-16,0 24 3 15,0-24 3-15,0 23 15 0,0-23-11 0,0 24-10 16,0-24 3-16,0 24-13 15,0-24 9-15,0 0 1 0,0 0 8 0,0 29-5 16,0-29 0 0,0 23 9-16,0-23-15 0,0 0-8 15,4 24 20-15,-4-24 7 16,0 0-20-16,-4 24 7 16,4-24 5-16,0 0-5 0,0 26-8 15,0-26 4-15,0 0-4 0,4 24 19 16,-4-24-14-16,5 24-3 0,-5-24 2 0,0 19 0 15,0-19 4-15,4 21-4 16,-4-21-2-16,4 22 6 16,-4-22 5-16,4 21 4 15,-4-21 6-15,0 22-15 0,0-22-6 0,0 0 6 16,5 21-7-16,-5-21 1 16,0 22 6-16,0-22-10 0,4 21 25 15,-4-21 0-15,0 24-15 0,0-5-6 16,0-19 0-16,0 24 6 15,0-24-9-15,0 23 12 0,0-23-1 16,4 24 1-16,-4-2 10 16,0-22-16-16,0 24 0 0,0-24-2 15,-4 26-7-15,8-5 12 16,-4-21 4-16,0 26 4 0,0-7-3 16,0-19-13-16,8 27 8 15,-8-6 13-15,0-21-25 0,-8 29 15 0,8-6 0 16,-4-1-6-16,0-3-1 0,4 2-6 15,0 1-14 1,-5-1-5-16,1-2-3 0,4 0 18 0,0-19 16 16,-4 24-20-16,4-24-3 15,0 26 32-15,0-7-11 0,0-19-17 16,0 19 1 0,0-19 21-16,4 24 4 0,-4-24-17 0,4 24 12 15,1-5 6-15,-5-19-17 0,4 24-6 16,0-5 20-16,-4 5-3 15,0-24-1-15,0 0-8 0,0 21 9 16,0-21 2-16,0 0-26 16,0 19 20-16,0-19 14 0,0 0-22 15,0 17 11-15,0-17 5 16,0 0-16-16,0 0 3 0,0 0 16 16,0 0-16-16,8 26 1 15,-8-26 16-15,0 0-8 0,0 0-14 16,0 0 10-16,0 24 2 0,0-24-2 15,0 0-7-15,0 0 17 16,0 0-10-16,0 0-9 16,0 0 14-16,0 0 2 0,0 0-19 15,0 0 17-15,0 0-2 0,0 0-37 16,5 26-16-16,-5-26 9 16,0 0 24-16,0 0-8 0,0 0 27 0,0 0-2 15,0 0-22-15,0 0 29 0,0 0 2 16,0 0-23-1,0 22 19-15,0-22 6 0,0 0-27 0,0 0-56 16,0 0 0-16,0 0-61 16,0 0-46-16,0 0-37 15,0 0-37-15,0 0-73 16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10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AA6A034-5D32-42E3-B2BB-40942654DC12}" emma:medium="tactile" emma:mode="ink">
          <msink:context xmlns:msink="http://schemas.microsoft.com/ink/2010/main" type="inkDrawing" rotatedBoundingBox="2227,9096 8021,9091 8022,9207 2228,9213" shapeName="Other"/>
        </emma:interpretation>
      </emma:emma>
    </inkml:annotationXML>
    <inkml:trace contextRef="#ctx0" brushRef="#br0">8022 9156 179 0,'0'0'19'0,"-17"-2"-30"15,17 2 16-15,0 0-12 16,-21-5 10-16,21 5-11 0,-34 0 17 16,13 2-9-1,-5 1 7-15,5-1 11 0,-4 0 16 16,3 1-16-16,-3-1-2 0,0 0-7 15,25-2 2 1,-30 3-19-16,0-1 17 0,30-2-18 0,-34-2 18 16,13 2-15-1,21 0 19-15,-34-5-13 0,13 3 14 16,21 2-19-16,-34-3 1 16,34 3 12-16,-29-2-15 0,3 2 7 15,26 0-9 1,-29 0 16-16,29 0-12 0,-30 0 5 15,5 0-4-15,25 0 0 0,-30 0 7 16,-4 2 10-16,13-2-13 16,21 0 62-16,-34 3-29 0,13-1 1 15,21-2-20 1,-30 0-8-16,30 0 7 0,-25 2-19 16,25-2 2-16,-30 0 4 15,30 0 11-15,-34-2-24 0,9 2 30 16,25 0-27-16,-30 2 10 0,5-2 13 15,4 5-22 1,-9-5 17-16,13 3-15 0,-13-3 7 16,5 2-11-1,-5-2 11-15,5 0 9 16,-5-2-25-16,5 2 23 0,-13-3-16 16,8 1 9-16,5 2-14 0,-9-3 14 15,4-1 18 1,5 4-31-16,-5-3 30 0,0 3-23 15,5-2 6-15,-9 2-4 0,13-5 7 16,-13 3-3 0,13-3 4-16,-13 3-22 0,0-3 25 15,9 2-14-15,-13-4 7 16,12 5-3-16,-8 0 7 0,5-1-1 16,3 1-3-1,-3-1 13-15,3 3-28 0,1-2 32 16,25 2-25-16,-34 2 8 0,8-2-12 15,26 0 17-15,-29 3 9 16,29-3-27-16,0 0 13 0,-30 0-5 16,30 0 10-1,-25 0-9-15,25 0 8 0,-26-3-8 16,26 3 4-16,-38 0 17 16,13 0-29-16,4 0 28 0,-9 3-32 15,5-1 19 1,-1 1-12-16,26-3 12 0,-30 2-7 15,-3-2 9-15,11 0 8 0,22 0-24 16,-38 0 18-16,9 0 1 16,29 0-11-16,-34 0 15 0,8 0-27 15,5-2 24 1,-4 2-7-16,4 0-8 0,4 2 13 16,-9-2-17-16,5 0 7 15,-4 0-1-15,3 0 23 0,-7 0-29 16,3 0 19-16,-3 0-21 0,3 0 12 15,1 0 13 1,4 0 8-16,-5-2-9 16,9 2-12-16,-4-5 9 0,21 5-14 15,-25-5 15 1,4 3-10-16,-5-1 6 0,5-1-15 16,4-1 3-16,-8 0 8 0,4 5-10 15,-9 2 21 1,4 1-16-16,-3-1 10 0,3 3-19 15,-12 0 22-15,9-3-19 0,-5 0 4 16,4 1 15-16,5-1-18 16,-9 1 20-16,13-1-27 0,-9-2 8 15,13 0 10 1,-13 0 4-16,13 2-15 0,-8 1 12 16,4-1-8-1,4-2 13-15,17 0-5 0,-30 0-15 16,13 0 7-16,-8 0-2 0,25 0 10 15,-30-2-4-15,1-1 0 16,3 3 0-16,1-2 0 0,4 2 0 16,-13 0 0-1,4 0 9-15,0 0-25 0,5 0 25 16,-5 2 4-16,5 1-9 16,0-1-11-16,3-2 7 0,-7 0 9 15,3 0-23-15,1 0 19 0,4-2-16 16,-9-1 11-1,5 1 0-15,-1 0-3 0,-3-3 17 16,-1 2-5-16,-4 1-7 16,4 0 13-16,-3-1-11 0,3-1 0 15,-8 1 1 1,-5 3-1-16,5 0 19 0,-8 0 20 0,-1-2-17 16,9 2 10-1,-13 2-36-15,5 1 11 0,-1 1-2 16,0 1-3-16,9 2-6 0,-8 0 0 15,8 0-13-15,12 1 7 16,-12-1 15-16,13-2-9 0,3-1-4 16,-3-1 20-16,-5 1-19 15,5-1 17-15,0-1 14 0,3 1-28 16,-7 1 20 0,-5-1-2-16,-4 1-23 0,4-1 34 15,-4-1-35-15,0-2 10 16,0-2-4-16,-1 4 12 0,6-2-24 15,-6 0 20-15,6 0-14 0,3 0 6 16,0 3 0 0,13-1-6-16,-8 3 6 0,12-3 0 15,-4 3 0-15,0-3 9 16,17-2-4-16,-21 5-5 0,21-5 38 16,-8 0 42-16,8 0-49 15,0 0-24-15,-26-5-5 0,26 5 14 16,0 0-1-16,-21-4-15 0,21 4 5 15,0 0 20-15,-17-12 20 16,17 12-41-16,-25-10-4 0,25 10 38 16,-21-12-2-16,21 12-17 15,-26-9 10-15,26 9-20 16,0 0-17-16,-21-10 14 0,21 10 18 16,0 0-19-16,0 0-19 0,0 0 9 15,0 0 5-15,0 0-38 0,-17-9-32 16,17 9-9-16,0 0-20 15,-21-8 4-15,21 8 3 16,0 0-2-16,0 0-7 0,0 0-20 16,0 0-34-16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08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13AF81C-F758-413B-A7A0-EF6EA1F3785A}" emma:medium="tactile" emma:mode="ink">
          <msink:context xmlns:msink="http://schemas.microsoft.com/ink/2010/main" type="writingRegion" rotatedBoundingBox="9520,9183 8435,9211 8430,9006 9515,8977">
            <msink:destinationLink direction="with" ref="{F6A5A684-AF8C-45FB-BF09-ED285A809A04}"/>
          </msink:context>
        </emma:interpretation>
      </emma:emma>
    </inkml:annotationXML>
    <inkml:traceGroup>
      <inkml:annotationXML>
        <emma:emma xmlns:emma="http://www.w3.org/2003/04/emma" version="1.0">
          <emma:interpretation id="{DE811695-A2F0-4B84-B94A-FDCDC827B5F7}" emma:medium="tactile" emma:mode="ink">
            <msink:context xmlns:msink="http://schemas.microsoft.com/ink/2010/main" type="paragraph" rotatedBoundingBox="9520,9183 8435,9211 8430,9006 9515,8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D35849-CD3D-4E65-8030-9D0AAD611177}" emma:medium="tactile" emma:mode="ink">
              <msink:context xmlns:msink="http://schemas.microsoft.com/ink/2010/main" type="line" rotatedBoundingBox="9520,9183 8435,9211 8430,9006 9515,8977"/>
            </emma:interpretation>
          </emma:emma>
        </inkml:annotationXML>
        <inkml:traceGroup>
          <inkml:annotationXML>
            <emma:emma xmlns:emma="http://www.w3.org/2003/04/emma" version="1.0">
              <emma:interpretation id="{8F6408D1-503F-4BD7-8F70-0970029823BB}" emma:medium="tactile" emma:mode="ink">
                <msink:context xmlns:msink="http://schemas.microsoft.com/ink/2010/main" type="inkWord" rotatedBoundingBox="9520,9183 9228,9191 9223,8985 9515,8977"/>
              </emma:interpretation>
              <emma:one-of disjunction-type="recognition" id="oneOf0">
                <emma:interpretation id="interp0" emma:lang="" emma:confidence="0.5">
                  <emma:literal>@Gr</emma:literal>
                </emma:interpretation>
                <emma:interpretation id="interp1" emma:lang="" emma:confidence="0">
                  <emma:literal>@G</emma:literal>
                </emma:interpretation>
                <emma:interpretation id="interp2" emma:lang="" emma:confidence="0">
                  <emma:literal>@Ga</emma:literal>
                </emma:interpretation>
                <emma:interpretation id="interp3" emma:lang="" emma:confidence="0">
                  <emma:literal>@GA</emma:literal>
                </emma:interpretation>
                <emma:interpretation id="interp4" emma:lang="" emma:confidence="0">
                  <emma:literal>@G.</emma:literal>
                </emma:interpretation>
              </emma:one-of>
            </emma:emma>
          </inkml:annotationXML>
          <inkml:trace contextRef="#ctx0" brushRef="#br0">9517 9034 402 0,'0'0'49'16,"0"0"22"-16,0 0 26 0,0 0-47 15,0 0-4 1,0 0-30-16,0 0 20 0,0 0-12 16,0 0-2-16,0 0-7 15,0 0-2-15,0 0 11 16,0 0-41-16,0 0 31 16,0 0-44-16,0 0 24 0,0 0 14 15,0 0-3-15,0 0 77 16,0 0-53-16,0 0-5 0,0 0-19 15,0 0 10-15,0 0 11 0,0 0-22 16,0 0 12 0,0 0 13-16,0 0 127 0,0 0-62 15,0 0-19-15,0 0-20 16,0 0-10-16,0 0-14 16,0 0 4-16,-34-21 1 15,34 21 21-15,-34-17 6 0,34 17-12 16,-29-7-28-16,29 7-23 15,0 0 3-15,0 0-14 16,0 0-7-16,0 0 4 0,0 0 30 0,-22 36-23 16,22-36 7-1,0 31 4-15,0-31-4 0,0 0 13 16,0 0-10-16,0 0-9 16,26 24 6-16,-26-24 0 0,0 0 19 15,34 7 2-15,-34-7-37 16,0 0 24-16,0 0-15 15,0 0 19-15,0 0 2 0,4-33-21 16,-4 33 12-16,-9-29 6 16,9 29-5-16,0 0 10 15,0 0-12-15,0 0-27 16,0 0 34-16,-29-7-28 16,29 7 9-16,0 0 18 15,0 0-3-15,-21 28-5 0,21-28-2 16,-5 27 22-16,5-27-30 0,0 0-20 15,0 0 16-15,26 16 17 16,-26-16-10-16,34 3 13 0,-34-3 5 16,25-12-22-1,-25 12-9-15,0 0 9 0,17-34-30 16,-17 34 1-16,-4-33 38 16,4 33 11-16,0 0-19 15,0 0 20-15,-43-21 11 16,14 9-9-16,-1 14-1 0,30-2-33 15,-38 26 13-15,38-26 22 0,-38 34-10 16,21-8 14 0,4-2-25-16,13-24-3 0,0 31 16 15,0-31-11-15,17 28 6 16,-17-28 11-16,21 19-16 0,-21-19 6 16,30 10 17-1,-30-10-11-15,30 0-2 0,-30 0 10 16,0 0-3-16,0 0-22 0,0 0 39 15,12-31-12-15,-12 31-15 16,-8-29 26-16,8 29 49 0,0 0-6 16,-26-21-5-1,26 21-32-15,0 0-56 0,-25 0 17 16,25 0 13-16,0 0-10 16,0 0 12-16,-13 28-16 15,13-28 4-15,5 27 13 0,-5-27-17 16,0 0-20-16,25 21 7 15,-25-21 20-15,25 12 7 0,-25-12-4 16,26-3 5-16,-26 3 6 16,34-16-20-16,-9-3 13 0,-25 19 1 15,21-29-9 1,-21 29-16-16,17-31-8 0,-17 31 5 16,0 0 22-16,-12-28 1 15,12 28 38-15,-26-17-16 0,-4 12-46 16,1 10 0-16,3 7 23 0,1 0 4 15,25-12-9 1,-30 19-5-16,30-19-4 0,0 0 19 16,0 0-10-16,-8 24-3 15,8-24-23-15,0 0 14 16,0 0 2-16,8 26 6 16,-8-26-33-16,0 0-45 0,0 0-83 15,0 0-81-15,26 12-68 0,-26-12-5 16,0 0 16-16,0 0 54 15</inkml:trace>
          <inkml:trace contextRef="#ctx0" brushRef="#br0" timeOffset="670.027">9428 9101 443 0,'0'0'69'0,"0"0"12"16,0 0-18-16,-30-21 7 15,30 21-54-15,-34-12 10 16,34 12-40-16,-29-7 6 0,29 7-57 16,-34-5-20-16,9 5-42 15,-1 0-19-15,1 2-5 16</inkml:trace>
        </inkml:traceGroup>
        <inkml:traceGroup>
          <inkml:annotationXML>
            <emma:emma xmlns:emma="http://www.w3.org/2003/04/emma" version="1.0">
              <emma:interpretation id="{36572120-3457-4D4B-AEA8-B1AD7ABFFCB9}" emma:medium="tactile" emma:mode="ink">
                <msink:context xmlns:msink="http://schemas.microsoft.com/ink/2010/main" type="inkWord" rotatedBoundingBox="8657,9095 8433,9101 8432,9094 8656,9089"/>
              </emma:interpretation>
              <emma:one-of disjunction-type="recognition" id="oneOf1">
                <emma:interpretation id="interp5" emma:lang="" emma:confidence="0.5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890.1626">8657 9092 191 0,'-25'0'83'16,"25"0"-10"-1,-30 0 12-15,5 0-33 0,25 0-3 16,-34 0-26-16,8 2-17 0,26-2 0 15,-29 2-12-15,3 1-8 16,26-3-70-16,-29 2-42 0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4:12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F3C1203-4EF8-4737-BE2E-1B5221EAABD0}" emma:medium="tactile" emma:mode="ink">
          <msink:context xmlns:msink="http://schemas.microsoft.com/ink/2010/main" type="writingRegion" rotatedBoundingBox="1048,8883 1972,8876 1977,9563 1053,9570">
            <msink:destinationLink direction="with" ref="{9C08E58A-737D-4C93-A628-030B17F1CFFC}"/>
          </msink:context>
        </emma:interpretation>
      </emma:emma>
    </inkml:annotationXML>
    <inkml:traceGroup>
      <inkml:annotationXML>
        <emma:emma xmlns:emma="http://www.w3.org/2003/04/emma" version="1.0">
          <emma:interpretation id="{3635E603-E719-4533-9DA4-7831759915B0}" emma:medium="tactile" emma:mode="ink">
            <msink:context xmlns:msink="http://schemas.microsoft.com/ink/2010/main" type="paragraph" rotatedBoundingBox="1048,8883 1972,8876 1977,9563 1053,9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2BD179-208C-4142-AC1F-3D7A297293BD}" emma:medium="tactile" emma:mode="ink">
              <msink:context xmlns:msink="http://schemas.microsoft.com/ink/2010/main" type="line" rotatedBoundingBox="1048,8883 1972,8876 1977,9563 1053,9570"/>
            </emma:interpretation>
          </emma:emma>
        </inkml:annotationXML>
        <inkml:traceGroup>
          <inkml:annotationXML>
            <emma:emma xmlns:emma="http://www.w3.org/2003/04/emma" version="1.0">
              <emma:interpretation id="{8213C4EB-9BC3-4173-9ADC-5B1C87786106}" emma:medium="tactile" emma:mode="ink">
                <msink:context xmlns:msink="http://schemas.microsoft.com/ink/2010/main" type="inkWord" rotatedBoundingBox="1048,8883 1972,8876 1977,9563 1053,9570"/>
              </emma:interpretation>
              <emma:one-of disjunction-type="recognition" id="oneOf0">
                <emma:interpretation id="interp0" emma:lang="" emma:confidence="0.5">
                  <emma:literal>1700</emma:literal>
                </emma:interpretation>
                <emma:interpretation id="interp1" emma:lang="" emma:confidence="0">
                  <emma:literal>7700</emma:literal>
                </emma:interpretation>
                <emma:interpretation id="interp2" emma:lang="" emma:confidence="0">
                  <emma:literal>17700</emma:literal>
                </emma:interpretation>
                <emma:interpretation id="interp3" emma:lang="" emma:confidence="0">
                  <emma:literal>170</emma:literal>
                </emma:interpretation>
                <emma:interpretation id="interp4" emma:lang="" emma:confidence="0">
                  <emma:literal>77700</emma:literal>
                </emma:interpretation>
              </emma:one-of>
            </emma:emma>
          </inkml:annotationXML>
          <inkml:trace contextRef="#ctx0" brushRef="#br0">1050 9082 317 0,'0'0'96'15,"0"0"40"-15,0 0 26 0,0 0-55 16,0 0-35-16,0 0-28 15,0 0 13-15,30-14 22 0,-5 2-5 0,-25 12 14 16,22-24-22 0,-22 24-8-16,25-28-14 15,-4 4-4-15,-4 5 2 0,-8-3-19 16,8 3 2-16,-17 19 87 0,12-21 25 16,-12 21 15-16,0 0-32 15,0-17-51-15,0 17-17 0,0 0-19 16,0 0-6-16,0 0-27 0,0 0 4 15,0 0-4-15,-8 24-13 16,4 4-4-16,-5 6 27 0,9 2-10 16,-8 6-15-16,8 4 25 15,0-1-7-15,-9-2-16 0,9 0 5 16,0-1 26-16,0-3-18 16,0-9-11-16,9-3 20 0,-9-6-18 15,0-21 4-15,0 22 23 16,0-22-18-16,0 0 6 0,-9 19-3 15,9-19-27-15,0 21-17 0,0-21-133 16,-17 41-78-16,4-11-72 16,5-1-10-16,0-3-14 0</inkml:trace>
          <inkml:trace contextRef="#ctx0" brushRef="#br0" timeOffset="560.0294">1347 9151 584 0,'0'0'125'0,"0"0"-5"16,0 0 12-16,0 0-8 15,0 0-73-15,-9-26 6 0,9 26-44 16,-12-24-6-16,3 3-7 16,9-5-12-16,-8-1 6 15,8 1 19-15,0 2-19 0,0 24-9 16,0-28 9-16,0 28-16 16,8-24 22-16,-8 24-8 0,0 0 23 15,21-17 7-15,-21 17-6 0,34-9-16 16,-4 9-16-16,-5 0 13 0,-3 0-4 15,-22 0 9-15,33 0-11 16,-33 0 9-16,22 2 0 0,-22-2 3 16,0 0-3-16,0 0 20 15,25-2-11-15,-25 2 15 0,0 0 77 16,0 0 90-16,0 0-49 16,0 0-16-16,0 0-34 0,0 0-21 15,0 0 6-15,0 0-30 16,0 0-37-16,0 0-10 0,-8 43 7 15,-9 7 11-15,-5 2-26 0,-3 8-15 16,8 1 29-16,-4 1-9 16,4 0 15-16,0-5-4 0,4-4-8 15,5-8-5-15,-9-7-7 16,8-9 40-16,9-5-40 16,0-24 18-16,-12 19-6 0,12-19 6 15,0 0-27-15,0 0-81 0,0 0-138 16,0 0-246-16,0 0-87 0</inkml:trace>
          <inkml:trace contextRef="#ctx0" brushRef="#br0" timeOffset="800.1508">1275 9194 354 0,'0'0'117'0,"0"0"18"0,0 0-23 0,17 2-31 16,-17-2 1 0,0 0-11-16,34 3 48 15,-5-6-17-15,-7-1-44 0,11-4-32 16,-3 1-6-16,-5 3-24 0,5-6 22 16,-4 1-69-16,-26 9-144 15,29-20-78-15,-12 6-41 0</inkml:trace>
          <inkml:trace contextRef="#ctx0" brushRef="#br0" timeOffset="1199.8633">1597 9208 378 0,'0'22'136'0,"-9"-1"26"0,9-2-30 16,0-19-10-16,9 26-39 16,-1-7 3-16,-8-19-41 0,17 22-28 0,-17-22 13 15,30 12-10 1,-5-10-28-16,-8-2 16 0,-17 0-17 16,21-14 41-16,-21 14-32 15,0 0 25-15,26-31-37 0,-5 2 14 16,-13 1 28-16,1-3-18 0,-9 0-25 0,-9 2 13 15,1 1 4 1,8 28 76-16,-21-29 33 0,21 29-34 16,0 0-42-16,-26-17 17 15,-3 15-49-15,29 2-9 0,-34 19 26 0,4 0-39 16,30-19 25 0,-25 31 12-16,4-7-48 0,21-24 22 15,-9 24 9-15,9-24-123 0,-8 24-78 0,8-24-13 16,0 0-57-16,0 0-26 15</inkml:trace>
          <inkml:trace contextRef="#ctx0" brushRef="#br0" timeOffset="1650.2398">1842 9130 541 0,'0'0'125'0,"0"0"-20"0,0 0-47 16,0 0-49-1,22 2 14-15,-22-2 21 0,0 0 9 16,17 22-12-16,-17-22-36 16,16 23 3-16,-7-4 23 0,-9-19-7 0,21 22-18 15,-21-22-15 1,0 0 2-16,17 19 1 0,-17-19 10 15,0 0-11-15,0 0 16 0,0 0 28 0,0 0-24 16,17 5-6-16,-17-5-34 16,0 0 29-16,0 0 1 0,13-34 19 15,-13 3-39 1,0-2 17-16,-13 2-5 0,5 2 27 16,-9 3 40-16,17 26-28 15,-17-28 15-15,17 28 51 0,0 0 9 0,-22-22-19 16,22 22-12-16,0 0-39 15,0 0-32-15,0 0 19 16,-33 5-17-16,33-5-13 0,-22 33-9 0,5-2 20 16,1-2-7-16,3 2-12 15,4-5-20-15,9 3 11 0,0-6-135 16,0-1-113 0,0-3-22-16,0-19-35 0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49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77DEA6F-7CD6-4641-B499-9FF322D37570}" emma:medium="tactile" emma:mode="ink">
          <msink:context xmlns:msink="http://schemas.microsoft.com/ink/2010/main" type="writingRegion" rotatedBoundingBox="17127,2300 30458,1549 30738,6522 17407,7273"/>
        </emma:interpretation>
      </emma:emma>
    </inkml:annotationXML>
    <inkml:traceGroup>
      <inkml:annotationXML>
        <emma:emma xmlns:emma="http://www.w3.org/2003/04/emma" version="1.0">
          <emma:interpretation id="{37A4256B-66B6-44A7-9526-6E59469B24F2}" emma:medium="tactile" emma:mode="ink">
            <msink:context xmlns:msink="http://schemas.microsoft.com/ink/2010/main" type="paragraph" rotatedBoundingBox="17281,2126 26830,2214 26805,4936 17256,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AA36A-54E9-450F-804D-AD768361353F}" emma:medium="tactile" emma:mode="ink">
              <msink:context xmlns:msink="http://schemas.microsoft.com/ink/2010/main" type="line" rotatedBoundingBox="17281,2126 26830,2214 26805,4936 17256,4848"/>
            </emma:interpretation>
          </emma:emma>
        </inkml:annotationXML>
        <inkml:traceGroup>
          <inkml:annotationXML>
            <emma:emma xmlns:emma="http://www.w3.org/2003/04/emma" version="1.0">
              <emma:interpretation id="{61CB1BB0-2330-4335-ACFF-F96FA1478D50}" emma:medium="tactile" emma:mode="ink">
                <msink:context xmlns:msink="http://schemas.microsoft.com/ink/2010/main" type="inkWord" rotatedBoundingBox="16504,3395 19506,1646 20485,3326 17484,5076"/>
              </emma:interpretation>
              <emma:one-of disjunction-type="recognition" id="oneOf0">
                <emma:interpretation id="interp0" emma:lang="" emma:confidence="0.5">
                  <emma:literal>griptions-frigs!</emma:literal>
                </emma:interpretation>
                <emma:interpretation id="interp1" emma:lang="" emma:confidence="0">
                  <emma:literal>griptions-fright!</emma:literal>
                </emma:interpretation>
                <emma:interpretation id="interp2" emma:lang="" emma:confidence="0">
                  <emma:literal>griptions-flight!</emma:literal>
                </emma:interpretation>
                <emma:interpretation id="interp3" emma:lang="" emma:confidence="0">
                  <emma:literal>griptions-figs!</emma:literal>
                </emma:interpretation>
                <emma:interpretation id="interp4" emma:lang="" emma:confidence="0">
                  <emma:literal>griptions-fight!</emma:literal>
                </emma:interpretation>
              </emma:one-of>
            </emma:emma>
          </inkml:annotationXML>
          <inkml:trace contextRef="#ctx0" brushRef="#br0">19771 3105 1141 0,'-21'-9'303'16,"-5"-6"-41"0,5-1-47-16,-4-6-61 0,-5-2-74 15,0-2 35-15,1-14-37 0,-1-3-44 16,5-14 60-16,-1-5 17 0,1-5-16 16,12-4-42-1,5 2-32-15,12-5-10 0,0 7-15 0,13 8 0 16,4 6 7-16,9 10-21 0,12 3-60 15,1 9-177-15,-1 10-73 16,5-1-50-16,-5 8-34 0,4 4-12 0</inkml:trace>
          <inkml:trace contextRef="#ctx0" brushRef="#br0" timeOffset="-249.9508">19610 3458 511 0,'8'26'148'0,"-8"-26"32"15,26 28-4 1,-1-4-34-16,5-12-48 0,-1 2-13 15,-7-4-55-15,-22-10 28 0,25 5 31 0,-25-5 94 16,0 0 49-16,0 0 23 16,0 0-11-16,0 0-110 0,0 0-70 15,0 0-44 1,-34-10-10-16,0-4-1 0,5-3 28 16,-1-7 4-16,0-7-2 0,9-7-22 15,-4-5 3-15,12 3-16 0,0-3 11 16,9 3 8-16,4 4-26 0,4 5-1 0,9 0 8 15,0 0-151 1,4 7-171-16,-17 24-52 0,34-28-125 0,-9 4 4 16</inkml:trace>
          <inkml:trace contextRef="#ctx0" brushRef="#br0" timeOffset="505.0335">19322 3065 731 0,'0'0'177'0,"0"0"-34"0,-26 21-46 0,26-21-30 16,0 0-47-16,-38 22-26 0,4 4 41 15,1-2 27 1,-6 4-21-16,6 1-1 0,-1 2 18 0,0 2 16 16,0 3 5-16,4 4-24 15,5-4-27-15,8 2 10 0,4 0-27 16,9 0 15-16,0 0 9 16,8-2 16-16,4 0 4 0,14-1-20 15,-1-4-13-15,0 0-1 16,-21-31-9-16,25 36-17 0,-25-36 15 15,22 26 11-15,-22-26 12 0,0 0 52 0,0 0 35 16,0 0-58 0,0 0-11-16,0 0 26 0,-34 26 31 15,4-16-1-15,5-10-7 0,-5-14-18 16,5-3-8-16,3-14-16 16,1-9-29-16,4-8-13 15,5-9-13-15,7-3 2 0,10 1-9 0,3-1 0 16,9 3 4-16,-4 5-6 0,4 9-5 15,4 2-172-15,-4 10-167 16,-17 31-136-16,21-31-164 0,-21 31-6 0</inkml:trace>
          <inkml:trace contextRef="#ctx0" brushRef="#br0" timeOffset="880.1044">18606 3224 1019 0,'0'0'72'16,"0"0"11"-16,0 0-10 0,0 0-24 15,0 0-40-15,0 0 65 0,0 0 55 16,0 0 2-16,0 0-15 0,0 0-18 0,0 0-29 15,-34 17-22 1,34-17-32-16,-29 9-6 0,29-9-9 0,-43 22 10 16,5-8 17-16,0 8 50 15,-4 9 19-15,-9 11 26 0,-4 4 3 16,0 6-22-16,-5 10-38 16,5-5 5-16,0 5-18 0,4-2-6 15,1-1-16-15,7-2-14 16,-3-4 2-16,-1-8-8 0,1 2-8 15,7-11 10-15,6-5-9 0,3-9-3 0,30-22-191 16,0 0-95 0,-30 23-163-16,30-23-133 0,0 0-79 15</inkml:trace>
          <inkml:trace contextRef="#ctx0" brushRef="#br0" timeOffset="1580.0893">17958 3060 1155 0,'-34'-19'147'0,"9"14"-91"0,-9 7-8 16,0 8-21-16,0 7 25 15,-8-1-26-15,4 3-20 0,-5 5-6 16,-3 21 0-16,3-9 9 16,9-10-9-16,34-26 29 0,-33 31 14 15,33-31-10-15,-13 36-15 16,13-36 11-16,4 36 6 0,-4-36-29 0,30 26 9 15,-1-5-8-15,1-11-7 0,4-1 6 16,0-1-23 0,-4-20 6-16,-30 12 11 0,29 4 24 0,-29-4-29 15,0 0 9-15,0 0-4 16,0 0 0-16,17 43 30 16,-17-2-25-16,-13 6 31 0,-12 15 17 15,-9 7-11-15,-12 17 6 0,-1 9 23 16,-8 8-10-16,0 2 6 0,4-3 74 15,4 0-29-15,5-9-4 16,12-5-49-16,5-9-13 0,12-17-1 0,13 0 23 16,13 0 32-1,8-15-17-15,17-4-26 0,13-12-33 16,13-12-9-16,8-9-4 16,8-15-5-16,9-9-10 0,8-5 0 0,1-5 4 15,4-7-43-15,-5-7-272 0,-12-3-112 16,-5-9-128-16,-12-14-119 15</inkml:trace>
          <inkml:trace contextRef="#ctx0" brushRef="#br0" timeOffset="1059.635">18280 3758 917 0,'0'0'184'0,"0"0"7"0,0 0-90 16,0 0-46-16,0 0-22 16,0 0-12-16,0 0-12 0,0 0-5 15,0 0-106-15,0 0-266 16</inkml:trace>
          <inkml:trace contextRef="#ctx0" brushRef="#br0" timeOffset="2039.7696">17899 4458 1441 0,'0'0'244'0,"0"0"26"0,0 31-31 16,0-31-80-16,0 0-43 0,0 0-16 16,0 0 30-1,0 0-46-15,0 0-40 0,0 0-20 0,0 0-14 16,0 0-42-16,0 0-317 16,0 0-183-16,0 0-108 0</inkml:trace>
          <inkml:trace contextRef="#ctx0" brushRef="#br0" timeOffset="1830.0907">17869 2627 1387 0,'0'0'125'0,"-25"-12"19"15,25 12-21-15,0 0-63 16,0 0-36-16,0 0-7 0,0 0 5 16,0 0-19-16,0 0-6 0,0 0 3 15,0 0 0-15,0 0 16 0,0 0-154 16,0 0-237-16,0 0-56 0,-9 21-11 15</inkml:trace>
        </inkml:traceGroup>
        <inkml:traceGroup>
          <inkml:annotationXML>
            <emma:emma xmlns:emma="http://www.w3.org/2003/04/emma" version="1.0">
              <emma:interpretation id="{C8755B52-BF31-4847-8F8F-995CEBEFA841}" emma:medium="tactile" emma:mode="ink">
                <msink:context xmlns:msink="http://schemas.microsoft.com/ink/2010/main" type="inkWord" rotatedBoundingBox="20034,2479 23507,2511 23489,4455 20016,4424"/>
              </emma:interpretation>
            </emma:emma>
          </inkml:annotationXML>
          <inkml:trace contextRef="#ctx0" brushRef="#br0" timeOffset="-600.0542">20364 2998 1269 0,'0'0'150'0,"0"0"-12"0,0 0 1 0,0 0-68 16,0 0-32 0,0 0-4-16,0 0-31 0,0 0 12 0,0 0 4 15,0 0-74-15,0 0-320 16,0 0-162-16</inkml:trace>
          <inkml:trace contextRef="#ctx0" brushRef="#br0" timeOffset="-799.8332">20588 3236 584 0,'0'0'282'16,"30"36"-55"-16,-30-36-5 0,13 33-105 16,-13-33-15-1,0 38-27-15,-13-9-16 0,13-29-25 0,-42 33-26 16,3-9-8-16,-3-5 0 16,4-12 14-16,-4-2-9 0,4-5 14 15,4-5 2 1,0-2-14-16,-4-7 8 0,8-3-2 0,0 0 105 15,1 3-10-15,3 2-50 0,26 12-3 16,-29-9-5-16,29 9-42 16,-30 0-18-16,30 0 17 0,-30 28 26 0,13 3-4 15,5 0-4 1,3 5-6-16,5 0-3 0,8-1-3 16,0 1 13-16,5-5-16 15,4-5-15-15,-13-26-154 0,25 26-327 0,0-14-178 16</inkml:trace>
          <inkml:trace contextRef="#ctx0" brushRef="#br0" timeOffset="-1179.8931">20707 2500 955 0,'0'-14'38'16,"0"14"92"-16,0 0 147 0,8 36-64 16,5 4-38-16,0 17-38 15,-1 1 22-15,5 6 14 0,5 0-29 16,-1 0-35-16,0-2-33 16,4 0-36-16,-3-9-30 0,-1-1 1 15,0-7-7-15,-8-2-208 16,-5-7-243-16,-4-3-232 0</inkml:trace>
          <inkml:trace contextRef="#ctx0" brushRef="#br0" timeOffset="-1429.9793">21113 3143 810 0,'0'0'133'15,"0"0"-24"-15,0 0-54 0,0 0-36 16,0 0-8 0,0 0-28-16,9 19 33 0,-9-19-10 0,25 29 29 15,5-3 124-15,-5-2-51 16,1-3-38-16,-5 1-28 0,-21-22-42 16,30 31 25-1,-9-10-25-15,-21-21 0 0,0 0-7 16,0 0 74-16,21 24 21 0,-21-24 24 15,0 0-9-15,-4 26-37 0,-13-4-46 16,-9 4 21-16,-12 5 61 0,0 4-44 16,-8 6-46-1,3-1 14-15,1 3-6 0,4-5-10 16,0-2 1-16,8-5 0 16,5-5-18-16,-1-7 27 0,9-7-118 0,17-12-300 15,-25 0-141 1,4-7-32-16</inkml:trace>
          <inkml:trace contextRef="#ctx0" brushRef="#br0" timeOffset="-5439.9949">22287 3412 864 0,'0'0'269'0,"0"0"11"0,-26 10-80 16,26-10-48-16,0 0 15 16,0 0-12-16,0 0-33 0,0 0 5 15,0 0-42-15,0 0-6 16,-25 0-59-16,25 0-3 0,-30 2-27 0,5 8 23 16,-5 4-6-1,0 3 5-15,-3 4-18 0,-1 8 51 16,-4 4 12-16,-5 5 44 0,1 5 12 15,0 0-24-15,-5 2-31 16,9 0-29-16,-5-2-5 0,10-2-17 0,-1-6 7 16,4-6-14-1,9-5 0-15,0-3 5 0,21-21-10 16,0 0 12-16,-21 22-51 16,21-22-211-16,-26 12-139 0,26-12-157 15,-25-3-77-15</inkml:trace>
          <inkml:trace contextRef="#ctx0" brushRef="#br0" timeOffset="-4380.0127">21766 4422 1022 0,'0'0'58'0,"0"0"-18"0,0 0 96 15,0 0 87-15,0 0-75 16,51 17-51-16,-1-15-30 0,10-7-41 15,3 1-10-15,5-11-27 0,0 3 13 16,-1 0 5-16,-7 1-12 16,-5 3-230-16,-9-4-204 0,-7 5-81 15</inkml:trace>
          <inkml:trace contextRef="#ctx0" brushRef="#br0" timeOffset="-5819.847">22770 2958 964 0,'42'0'233'0,"-8"0"-71"0,-5-3-43 15,-3 3-60 1,-5 0-43-16,0 0 4 0,-21 0-11 16,26-5-37-16,-26 5-117 15,0 0-193-15,17-2-86 0</inkml:trace>
          <inkml:trace contextRef="#ctx0" brushRef="#br0" timeOffset="-6020.0575">23346 3184 936 0,'0'0'163'0,"0"0"-41"15,0 0-94-15,0 0-8 0,0 0 47 16,0 0 40-16,4 31 51 0,8-3-22 15,1 6 29-15,4 1-77 16,4 3-30-16,0-2 17 0,-4 2-15 16,5-7-15-1,-10 0 1-15,-3-2 40 0,-5-3 30 16,-4 0-28-16,-13 0-33 16,-8 0-14-16,-17-4-9 0,-13 2-25 15,-8-3-16-15,-5-9 13 16,9-5 2-16,0-4-1 0,4-11-25 15,9-1 20-15,4-10-39 0,8-3-15 16,5-4-29-16,8-9-11 16,4-4 8-16,13 4 62 0,4 1 2 15,5 1 5-15,4 7 14 16,4 2 0-16,-17 24-13 0,29-21 16 0,-3 9-23 16,-1 7 26-1,-4 5-22-15,5 7 32 0,-26-7-25 16,29 24 27-16,-3-3-15 0,-9-2 10 0,-5 3 2 15,-12-22-8 1,5 26 19-16,-14 0-16 0,-8-4 18 0,-8-3-21 16,-9-3-20-1,0-1 35-15,-8-3-38 0,4-8 23 16,-1 1-7-16,1-10 7 16,0 1-8-16,4-8-72 0,5-3 35 15,3-6-3-15,5-1 18 16,0 3 3-16,21 19 23 0,-13-21-25 15,13 21 25-15,0 0-29 0,-13-19-6 16,13 19 42-16,0 0-23 16,0 0 27-16,0 0-32 0,17 24 42 0,-17-24-26 15,17 26 16 1,-8-5 28-16,-9-21-31 0,4 27 23 16,-12-8 5-16,8-19-3 15,-34 26-37-15,0-5 20 0,-4-11-16 16,0-3 0-16,-5-2-8 0,5-5 27 0,4-5-22 15,0-7 11 1,9-2-8-16,0-3 5 0,12-4-17 16,0-3-15-16,9-2 31 15,8 4-22-15,5-2 15 0,8 5 3 16,4 5-21-16,4 5 7 16,5 4 9-16,-5 5-5 0,5 5 17 15,-9 4-19-15,0 3 18 16,-21-12-6-16,21 19 10 0,-21-19-3 15,5 26 13-15,-10-4-31 0,5-22 43 16,-25 23-27-16,-5-1-16 16,-4-5 6-16,1-3-5 0,-1 2 23 15,-4 1-24-15,-1 7 11 16,1 2 17-16,4 5 3 0,0 0 21 16,1 5 18-16,7 0-2 15,-3 2-5-15,7-3-13 0,-3-4-17 16,8 0 4-16,-8-5-5 0,3-7-26 15,-3-2-97-15,-5-5-165 16,1-7-257-16,-1-8-102 0</inkml:trace>
        </inkml:traceGroup>
        <inkml:traceGroup>
          <inkml:annotationXML>
            <emma:emma xmlns:emma="http://www.w3.org/2003/04/emma" version="1.0">
              <emma:interpretation id="{7B4E95A1-E19C-4BBB-BB4C-16C087B71659}" emma:medium="tactile" emma:mode="ink">
                <msink:context xmlns:msink="http://schemas.microsoft.com/ink/2010/main" type="inkWord" rotatedBoundingBox="23594,2570 26827,2600 26811,4281 23578,4251"/>
              </emma:interpretation>
            </emma:emma>
          </inkml:annotationXML>
          <inkml:trace contextRef="#ctx0" brushRef="#br0" timeOffset="-7530.2249">24210 3367 988 0,'0'0'265'0,"0"0"-101"15,0 0-95-15,0 0-33 16,0 0-25-16,0 0 4 0,0 0-15 15,0 0-7-15,0 0 37 16,0 0-30-16,0 0-3 0,0 0 16 16,25 26 16-16,-25-26 12 0,17 24 13 15,-17-24 28-15,21 31-29 16,-8-5-23-16,-13-26-21 0,17 36 6 0,-9-10 10 16,1-7-21-1,-5 3-14-15,-4-22 5 0,13 23 22 16,-13-23-17-16,4 19-3 0,-4-19 3 0,0 0-3 15,0 0 13-15,0 0-7 16,0 0 6-16,0 0 4 0,0 0-19 16,-13 20 10-1,13-20-10-15,-25 16 8 0,4-9-7 16,-1 1 14-16,1-4-2 16,0-1 11-16,-4 1-32 0,8 1-7 15,-9 0 21-15,-3 0 18 16,3-1-21-16,1 1-6 0,-1 2 9 15,5-2 13-15,0-2-16 0,21-3-7 0,-21 7 10 16,21-7 15-16,0 0-27 16,0 0-4-16,0 0-5 0,0 0 26 15,0 0-5 1,0 0-3-16,0 0-13 0,0 21 7 0,0-21 11 16,21 22 17-16,0-8-25 15,5 2 6-15,-5-6 17 0,0 2-12 16,4 2-11-16,-8-4 6 15,4 2-17-15,-21-12 45 16,22 16-24-16,-1 3-15 0,-21-19 4 0,0 0-7 16,17 19 31-16,-17-19-2 15,0 0-28-15,17 22 16 0,-17-22 32 16,-5 21-1 0,5-21-22-16,-21 22-7 0,-8-6 29 0,-9 3-17 15,-9-9-6 1,0-1-20-16,-3 3 25 0,-1-7 90 0,-4-5 40 15,4 0-16-15,8-5-1 0,1-4-14 16,4-8 13-16,4-4-37 16,4-5-34-16,5-5-29 0,8 0-20 15,0-3 5-15,9 3 1 16,8-2-11-16,4 2-14 16,4 0 7-16,14 0 9 15,7 5-5-15,1-5-19 0,8 2-95 0,4 6-216 16,5 1-89-16,4 3-107 0,0 0-95 15</inkml:trace>
          <inkml:trace contextRef="#ctx0" brushRef="#br0" timeOffset="-7359.7143">24290 4198 1057 0,'0'0'271'16,"38"29"-17"-16,0-13-76 16,5-4-89-16,7-9-20 0,-3-1-27 15,4-4-95-15,0-5-352 16,-5-10-220-16</inkml:trace>
          <inkml:trace contextRef="#ctx0" brushRef="#br0" timeOffset="-8380.2337">24658 3200 990 0,'0'0'175'0,"0"0"60"15,0 0-60-15,0 0-51 0,0 0-81 0,0 0 9 16,0 0-42-16,0 0 1 16,0 0-38-16,0 0-437 0,0 0-176 15</inkml:trace>
          <inkml:trace contextRef="#ctx0" brushRef="#br0" timeOffset="-8779.7355">25124 3393 529 0,'0'0'111'0,"22"10"72"16,-22-10-16-16,29 26-1 16,-29-26-57-16,26 33-17 0,-5-11-46 15,-21-22-32-15,0 0 23 16,17 26 8-16,-17-26 11 0,0 0 31 15,0 0-29-15,-9 31-1 0,9-31-57 16,-34 21 0-16,1-11 7 16,3-5 21-16,4-5-44 0,1-5 2 0,25 5 4 15,-25-10 2 1,25 10-12-16,-22-26-22 0,22 26 35 16,0 0-7-16,0 0-2 15,0 0 3-15,0 0 3 0,0 0 10 0,0 0-11 16,0 0 14-16,0 0 7 0,0 0 19 15,0 0 9 1,0 0-38-16,-25 12 23 0,25-12 24 16,-25 19-22-16,25-19-34 15,-34 14 24-15,13-2-9 16,21-12-6-16,-30 7-13 0,30-7-52 16,-34-2-45-16,34 2-13 0,-25-12-29 15,25 12 12-15,0 0 97 16,-13-31-6-16,13 31 9 0,-9-24 43 0,9 24-23 15,0 0 31-15,0 0-9 16,0 0 22-16,0 0 14 16,0 0 4-16,0 0 86 0,0 0 1 15,0 0 56-15,0 0-85 16,-25 22-47-16,25-22-27 0,-38 24 0 0,4-8-29 16,0-1 25-1,4-8-36-15,5-3 3 0,25-4 3 16,-30-4-40-16,30 4-34 0,-29-10-19 15,29 10-39-15,-21-24-42 16,16 5 69-16,5 19 48 0,5-31 25 0,-5 31 22 16,12-26-1-1,-12 26 2-15,0 0 17 0,0 0 6 16,0 0-17-16,26-5 11 16,-26 5 29-16,0 0 36 0,0 0 78 15,-13 27-44-15,0-1-43 16,13-26-11-16,-34 24-12 0,9-3 116 15,0-9 22-15,-1-3 30 0,5-4-53 16,4-5-11-16,17 0-31 16,-25-12-7-16,25 12 9 15,-22-26-4-15,6-5-34 0,3-2-31 16,4-10-21-16,1-9-23 0,-1-6 5 16,5-6-19-16,-4 0-79 15,3-3-81-15,5 5-21 0,0 5-87 0,0-5-97 16,5 10-123-16,-1-1-23 0</inkml:trace>
          <inkml:trace contextRef="#ctx0" brushRef="#br0" timeOffset="-8560.1025">25061 2584 696 0,'17'0'223'0,"-17"0"-31"16,25 9-17-16,1 3-74 0,-5 2 0 0,0 8 0 15,4 4 20-15,-3 10 90 16,-1-1-102-16,-9 1-72 0,1 7 11 16,-4-2-35-1,-9-3 2-15,-9-3-160 0,-8 6-305 0,-12-5-172 16</inkml:trace>
          <inkml:trace contextRef="#ctx0" brushRef="#br0" timeOffset="-9660.0781">25489 3610 644 0,'0'0'184'0,"0"0"-63"16,0 0-12-16,0 0 32 16,0 0-107-16,0 0-3 0,0 0-5 15,-26 14 1 1,26-14-30-16,-29 0 0 0,29 0-31 16,-30-12-37-16,30 12-4 15,-21-28-36-15,8 6 61 0,13-4 9 0,0 26 6 16,13-26 25-1,-13 26-3-15,25-19 13 0,-25 19 5 16,34-7 20-16,-13 7-12 0,-21 0 9 16,34 16 18-16,-34-16 72 15,26 24 102-15,-10 0-87 0,-3 2-5 0,-4-2 43 16,-9 2-16 0,-9 0-29-16,-8-2-77 0,-4 2-8 15,-13 1 0-15,-4-1-30 16,-4 0-99-16,-1-5-152 0,1-6-136 0,4-3-103 15</inkml:trace>
          <inkml:trace contextRef="#ctx0" brushRef="#br0" timeOffset="-10080.1203">25764 3493 619 0,'0'0'88'0,"0"0"-21"0,0 0-33 16,0 0-22-16,0 0 21 15,0 0 71-15,0 0-14 0,0 0 35 16,0 0 68 0,17 29-7-16,-9-5-55 0,1-3 10 0,4-4-20 15,-5 4 0-15,0-2-1 16,-8-19-19-16,13 31-6 0,-4-12-12 15,-5 3 51-15,-4-1 53 16,0-2-60-16,-9 0-41 16,-3 5-39-16,-5-3-26 0,-9-1-13 0,-3 1 4 15,-1 0-26-15,-4-9-113 16,-4 3-162-16,4-4-122 0,0-6-151 16,5-5-125-1</inkml:trace>
          <inkml:trace contextRef="#ctx0" brushRef="#br0" timeOffset="-10509.9347">26027 2641 698 0,'0'0'109'16,"0"0"-64"-16,0 0-18 15,0 0 85-15,-13 31 63 0,13 4 43 16,0 4-15-16,8 11 57 0,-3 7-102 16,7 0-39-1,1 5-11-15,0 0-32 0,4-5-42 0,-5-5-13 16,5-7-14-16,-4-2 17 0,0-2-24 15,-1-8-309-15,-7-2-299 16,3-2-87-16</inkml:trace>
          <inkml:trace contextRef="#ctx0" brushRef="#br0" timeOffset="-10940.2146">26776 3308 934 0,'0'0'218'16,"0"0"-41"-1,0 0-128-15,0 0-15 0,0 0 8 16,0 0 24-16,0 0-5 16,0 0-45-16,0 0-2 0,0 0 22 15,0 0 29-15,0 0 24 16,4 21-52-16,5 0 28 0,-5-4 14 15,5 2 1-15,-5 0-33 16,0 3-26-16,0-1 1 0,-4-7-1 16,5 3 0-16,-5 0-6 0,0-17-2 15,-9 16-6 1,9-16-11-16,-13 15-12 0,-8-1 38 16,0-9-11-16,4-1-5 15,0-1 1-15,-4-6-5 0,21 3-8 16,-25-9-11-16,25 9 5 0,-22-29 7 15,5 3-3-15,5 2 8 16,-1 5 0-16,13 19 2 0,-13-21-2 16,13 21-3-16,0 0 7 15,0 0-11-15,0 0 2 16,0 0 2-16,0 0-5 16,0 0 8-16,0 0 0 0,0 0 0 15,0 0 3-15,0 0 12 16,0 0-22-16,0 21-1 0,0-21 8 15,9 19-5-15,-9-19 7 16,0 0-2-16,0 0 21 0,0 19 7 16,0-19 6-16,0 0-28 0,0 0-10 15,-21 8 0-15,-1-6 9 16,22-2-20-16,-21-10-36 0,21 10-26 16,-21-19 12-1,21 19 44-15,0 0-6 0,-17-19 27 16,17 19-6-16,-13-21-10 0,13 21 3 15,0 0-7-15,0 0 17 16,0 0-4-16,0 0 34 0,0 0-17 16,0 0 15-16,-12 26 7 15,3-9-15-15,9-17 6 0,-17 26-10 16,0-7-5-16,17-19 7 16,-29 17-19-1,-1-3 12-15,0-9-8 0,1-1 31 16,-1-4-27-16,0 0 4 0,1-4-8 15,8-1-6-15,21 5-4 0,-26-14 7 16,26 14-3-16,-21-17-2 16,21 17 23-16,-17-21-15 0,17 21-23 15,-8-22 17 1,8 22 11-16,0 0 21 0,-9-24-22 0,9 24-20 16,0 0-3-1,0-21 7-15,0 21 7 0,0 0-4 0,0 0 2 16,21-24-9-16,-21 24 10 0,26-17 21 15,-26 17-13 1,25-14-23-16,-25 14 39 0,26-7-24 16,-26 7-16-16,25 2 15 15,-25-2 3-15,21 7 4 0,-21-7 0 16,21 17 0-16,-21-17 4 16,0 0-14-16,17 19 10 15,-17-19 9-15,0 0-9 0,0 0 30 16,0 0-26-16,0 0-4 0,0 0 4 15,0 0 1-15,0 0-1 16,0 0 13-16,0 0-21 16,0 0 14-16,0 0 24 0,13 19-20 15,-13-19-6-15,0 0-8 16,-25 24 5-16,-1-14-1 0,5 1-26 16,-9 1 22-16,-4 7 10 15,-4-4-10-15,4 6 5 0,-4-4-9 16,0 2-13-16,4-5 9 0,5 0 2 15,3-2 15-15,5 0-3 16,4-7-19-16,17-5 26 0,0 0-13 16,-17 10-12-1,17-10 4-15,0 0 8 0,0 0-10 16,0 0-1-16,0 0 18 16,0 0 0-16,17 4-12 15,0 3 12-15,4-7-5 0,5-4 4 16,-1 1-6-16,9 3 14 0,-4-2-31 15,-5 0 13-15,-4 2 24 0,5 2-27 16,-5-2 20-16,0 2-27 16,-21-2 8-16,21 7 24 0,-21-7-31 15,21 5 15 1,-21-5 0-16,0 0-8 0,0 0-3 16,22 7 3-16,-22-7 21 15,0 0-23-15,0 0 17 0,0 0 1 0,0 0-13 16,0 0-13-16,0 0 16 0,0 0 25 15,12 19-21 1,-12-19-10-16,-8 22 22 0,8-22 1 16,-21 24-17-16,-5-8 3 15,5-1-17-15,-4 1 26 0,8-1-4 16,-9-4-14-16,5 4 2 16,0 1 7-16,21-16 0 0,-30 22-8 15,5-1 10 1,4-2 1-16,4 0-17 0,0-2 11 15,4 4-11-15,5-6 17 0,-5 1-25 16,4 1 22-16,5 2 9 16,4-2-25-16,0 2 27 0,4 2-23 0,1 1 3 15,3-1 13 1,9 1 2-16,0 1-15 0,8-6 21 0,5 0 21 16,4-5-16-1,8 0 17-15,5-8-22 0,8-4 1 16,4-4 29-16,-4-6 22 0,5-4-8 15,-5-3 30-15,0 0 17 16,-13-4-9-16,0 2-9 0,-12 2-26 16,0-7-46-16,-9 3 3 15,0 0 0-15,-4-1-11 16,-4 1-15-16,-1-1-28 0,-3 3-118 16,-1-2-127-16,-8 21-104 15,9-31-204-15,-1 5-94 16</inkml:trace>
        </inkml:traceGroup>
      </inkml:traceGroup>
    </inkml:traceGroup>
    <inkml:traceGroup>
      <inkml:annotationXML>
        <emma:emma xmlns:emma="http://www.w3.org/2003/04/emma" version="1.0">
          <emma:interpretation id="{619C54CB-A428-452F-8486-B155363D63A9}" emma:medium="tactile" emma:mode="ink">
            <msink:context xmlns:msink="http://schemas.microsoft.com/ink/2010/main" type="paragraph" rotatedBoundingBox="20521,5118 30627,4549 30738,6522 20632,70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E966E1-DDF5-461C-B3F2-4D0A370449C5}" emma:medium="tactile" emma:mode="ink">
              <msink:context xmlns:msink="http://schemas.microsoft.com/ink/2010/main" type="line" rotatedBoundingBox="20521,5118 30627,4549 30738,6522 20632,7092"/>
            </emma:interpretation>
          </emma:emma>
        </inkml:annotationXML>
        <inkml:traceGroup>
          <inkml:annotationXML>
            <emma:emma xmlns:emma="http://www.w3.org/2003/04/emma" version="1.0">
              <emma:interpretation id="{7FF87B98-35B4-46BC-92B5-CE7A4EB51FB4}" emma:medium="tactile" emma:mode="ink">
                <msink:context xmlns:msink="http://schemas.microsoft.com/ink/2010/main" type="inkWord" rotatedBoundingBox="20068,5843 21841,4877 22478,6047 20706,7013"/>
              </emma:interpretation>
              <emma:one-of disjunction-type="recognition" id="oneOf1">
                <emma:interpretation id="interp5" emma:lang="" emma:confidence="0.5">
                  <emma:literal>for</emma:literal>
                </emma:interpretation>
                <emma:interpretation id="interp6" emma:lang="" emma:confidence="0">
                  <emma:literal>door</emma:literal>
                </emma:interpretation>
                <emma:interpretation id="interp7" emma:lang="" emma:confidence="0">
                  <emma:literal>.08.</emma:literal>
                </emma:interpretation>
                <emma:interpretation id="interp8" emma:lang="" emma:confidence="0">
                  <emma:literal>door.</emma:literal>
                </emma:interpretation>
                <emma:interpretation id="interp9" emma:lang="" emma:confidence="0">
                  <emma:literal>doo.</emma:literal>
                </emma:interpretation>
              </emma:one-of>
            </emma:emma>
          </inkml:annotationXML>
          <inkml:trace contextRef="#ctx0" brushRef="#br0" timeOffset="8629.7195">21169 5455 648 0,'0'0'169'0,"0"0"31"0,0 0 90 15,0 0 8-15,0 0-124 0,0 0-72 16,-26 0-61-16,-8 8-14 0,-4-4-8 15,-8 6-8 1,-1-3-17-16,-4 3 15 0,0-3-2 0,5-3 24 16,8 1-11-1,4-5-34-15,4 3 23 0,5-3-2 0,25 0 25 16,-22-3-15 0,22 3-6-16,0 0 2 0,0 0-28 15,0 0-4-15,0 0 8 16,0 0 18-16,0 0-14 0,-4 24 7 15,8 0 3-15,1 4 0 0,3 6 20 16,-4 4-26 0,1 5-7-16,-5 9 45 0,0 5 14 15,-9 8-10-15,5 1-3 16,-5 10 3-16,1 8 27 0,0 1-23 16,-1 4-21-16,1-4-8 15,-1 1 8-15,-4-7-9 0,9-6-9 16,0-8-13-16,4-10 17 15,-4-8 11-15,8-9-5 16,-4-7 50-16,4-7-18 0,-4-24-7 16,13 24-12-16,-13-24-7 15,30 16-1-15,-1-8 4 0,5-11 13 16,4-4-12-16,0-5-6 16,9-2 53-16,-5 0 9 0,1-1-12 15,-5 3-37 1,-9 1-11-16,1 3-20 0,-9 1 0 0,-21 7 0 15,21-5-3-15,-21 5-31 0,0 0-244 16,0 0-118-16,26 0-275 16,-26 0-57-16</inkml:trace>
          <inkml:trace contextRef="#ctx0" brushRef="#br0" timeOffset="9909.9694">21728 6051 811 0,'0'0'177'0,"0"0"68"0,0 0 29 16,0 0-71-1,0 0-14-15,0 0-42 0,0 0 32 16,0 0-65-16,0 0-63 0,0 0-5 15,-30 5-34-15,-4-1-12 16,0 1-4-16,0-3-5 0,-4 3 28 16,4 0-7-1,0 0-9-15,5-5 20 16,-1 0 9-16,9-5 0 0,4 0-18 16,17 5 7-16,-21-5 7 0,21 5-28 15,0 0 24 1,0 0-13-16,0 0-24 0,-13-21-2 15,9 0-25-15,8-1 16 0,9 1 5 16,4-8 22-16,0 1-13 16,8-1 0-16,1-2 2 0,-5 0-17 15,4-5 7 1,-4 5 13-16,-4 3-6 0,0 4 11 0,-8 5-5 16,-9 19 24-1,0 0-34-15,0 0 31 0,12-17-11 0,-12 17 10 16,0 0-38-16,0 0 23 0,0 0 11 15,0 0-18 1,0 24 14-16,0 5-22 0,-4 9 23 16,-4 5 17-16,3 4-19 15,-3 1 2-15,-1 2 11 0,5-2 9 16,-4-1-8 0,4 1-6-16,4-3-4 0,-5-7-2 15,1-9-8-15,4-6-12 0,0-23 12 16,0 27 13-16,0-27 1 15,0 0-14-15,4 26 0 0,-4-26-14 16,0 0 20-16,0 26 1 16,0-26 8-16,0 0-32 0,0 0-205 15,-4 29-249-15,4-29-133 16,0 26-2-16</inkml:trace>
          <inkml:trace contextRef="#ctx0" brushRef="#br0" timeOffset="10659.8074">21850 6065 1386 0,'0'0'194'15,"0"0"-38"-15,0 0-90 0,0 0-31 16,0 0-8-16,22-31-14 16,-22 31-10-16,33-28-8 0,-7 1-3 15,-1 6 29 1,-4-1-21-16,-21 22-3 0,34-30 21 16,-12 1-22-16,-1 0-4 15,-4 3 3-15,-5-7 24 0,1-1-34 16,-4-6 7-16,-1-5-2 0,0-3 7 0,-3 1-10 15,-5 1 13 1,0 8 20-16,0 2-6 0,0 8 14 16,-5 4 19-16,5 24 47 15,-4-19-25-15,4 19-47 0,0 0-19 16,-29-14 11 0,7 11 2-16,-3 10-28 0,4 5 6 15,-5 7 11-15,5 3-24 0,0 4 12 16,0 5 24-16,4 2-17 15,8 1-6-15,1 4 26 0,4 0-3 16,4-2-12-16,0-1-16 16,4 1 17-16,0 0 10 0,9-3-26 15,0 0 22-15,4-2-3 16,0 0 3-16,8 0 5 0,5-7-20 16,-1 0-6-1,1-5 4-15,0 0 21 0,-5 0-11 16,-25-19-21-16,25 24-3 0,-25-24 16 15,0 0 17-15,0 0 9 16,26 33 17-16,-26-33 17 0,0 0-26 16,4 34 24-16,-4-34-30 15,-17 35-3-15,17-35 16 0,-47 31 3 16,9-9 52 0,0-10 7-16,9-8-6 0,-5-6-4 0,0-8-22 15,4-6-15 1,1-6-26-16,3-4-27 0,9-5 0 15,4 5 12-15,9-3-4 0,0 3-8 16,12 0-9-16,1 0 1 16,12 0-78-16,0-1-166 15,5 6-72-15,3-3-60 16,1 3-172-16,0 2-40 0</inkml:trace>
        </inkml:traceGroup>
        <inkml:traceGroup>
          <inkml:annotationXML>
            <emma:emma xmlns:emma="http://www.w3.org/2003/04/emma" version="1.0">
              <emma:interpretation id="{1E62C778-7F12-4549-A4D5-E3A962FC3D13}" emma:medium="tactile" emma:mode="ink">
                <msink:context xmlns:msink="http://schemas.microsoft.com/ink/2010/main" type="inkWord" rotatedBoundingBox="22579,5070 24671,4952 24759,6512 22667,6629"/>
              </emma:interpretation>
              <emma:one-of disjunction-type="recognition" id="oneOf2">
                <emma:interpretation id="interp10" emma:lang="" emma:confidence="0.5">
                  <emma:literal>80)</emma:literal>
                </emma:interpretation>
                <emma:interpretation id="interp11" emma:lang="" emma:confidence="0">
                  <emma:literal>88)</emma:literal>
                </emma:interpretation>
                <emma:interpretation id="interp12" emma:lang="" emma:confidence="0">
                  <emma:literal>88}</emma:literal>
                </emma:interpretation>
                <emma:interpretation id="interp13" emma:lang="" emma:confidence="0">
                  <emma:literal>80}</emma:literal>
                </emma:interpretation>
                <emma:interpretation id="interp14" emma:lang="" emma:confidence="0">
                  <emma:literal>8.</emma:literal>
                </emma:interpretation>
              </emma:one-of>
            </emma:emma>
          </inkml:annotationXML>
          <inkml:trace contextRef="#ctx0" brushRef="#br0" timeOffset="14599.409">24379 5058 638 0,'0'0'21'0,"0"0"-25"0,0 0 26 15,25-17 1-15,5 3 1 16,0 4-20-16,-1 1-4 0,5 2 0 16,0-5 0-16,0 0 0 15,-4 5 11 1,-5 0-3-16,-25 7 28 0,0 0 53 16,21-10 32-16,-21 10 20 0,0 0 3 15,0 0-12-15,0 0-57 0,0 0-7 16,0 0 9-16,0 0-46 15,0 0-24-15,0 0 19 0,-17 33-26 16,5 8 2 0,-5-5 29-16,4 9-31 0,4 2 11 0,5 8-6 15,0 5 4 1,4 4 29-16,4 3-29 16,0 2 57-16,5 0 1 0,-1 0 21 15,5-5-29-15,0 0-4 0,4-4 2 16,-5-1-32-16,1-4 10 0,0 2 4 15,-5-7 6-15,5-2-24 16,-4-3 12-16,-5-2 84 0,0-5-23 16,0-4-3-1,-4-3-23-15,-4-1 6 0,0-1-14 0,-9 0-4 16,5-1-23 0,-9-4-15-16,0 0-5 0,17-24-9 0,-30 33 5 15,0-9 4 1,1-5-47-16,3-5-177 0,26-14-140 15,-38 12-234-15,4-7-137 0</inkml:trace>
          <inkml:trace contextRef="#ctx0" brushRef="#br0" timeOffset="13969.9712">24023 5775 827 0,'0'0'51'0,"0"0"10"15,0 0 22-15,4 23 152 0,-4-23-60 16,0 0-47-16,26 29-48 0,-1-8 24 15,1-4-30 1,3 0-11-16,-3-5-10 0,-1-3-38 16,5 1 13-16,-5-1-12 15,-25-9-8-15,26 5 18 0,-26-5-22 16,29 0-4-16,-29 0 45 16,0 0 19-16,21-12-40 0,-21 12-15 15,13-29-12-15,-4-2 16 16,-5 1-4-16,-4-6-4 0,-9 0-19 15,1-2 7-15,-5 7-4 0,-4 0 3 16,0 7 38 0,-8 8-7-16,-9 8-16 0,-4 11 9 15,-9 6 4-15,1 8-15 16,3 4-14-16,9 3 4 0,1 0-5 16,7 2 18-16,9-2-12 15,5 0 7-15,-1-3 18 0,9 1-13 16,4-22-32-16,0 0-128 0,17 26-237 15,-17-26-166-15,29 17-11 16</inkml:trace>
          <inkml:trace contextRef="#ctx0" brushRef="#br0" timeOffset="13520.0287">23379 5825 286 0,'0'0'92'0,"0"0"22"16,0 0 41-16,0 0-47 0,0 0-40 16,0 0-16-1,0 0-41-15,0 0 13 0,0 0 2 16,0 0-6-16,0 0-14 16,0 0 1-16,26 0-18 0,-5-5 52 15,0-5-41 1,0-2-12-16,1-2 44 0,-1-5-23 0,0-2-35 15,-4-3 19-15,0-5 7 0,-5-2 4 16,1-2-19 0,-9-3 29-16,1 0-14 0,-10 1 13 0,1 1 48 15,-9 3 25 1,1 8-35-16,-5 6-20 0,17 17 38 16,-34-19-32-16,9 7-7 15,-5 12-30-15,4 2-15 0,1 10 28 16,25-12-17-16,-30 24 17 0,9 2-45 15,4 3 28 1,9-3 12-16,8 5-8 0,0 0 17 16,8-5 10-16,9 5-33 15,0 0 26-15,9 0 0 0,3 2 12 16,5 3 12-16,-4 0 38 16,8 0 29-16,0-3-35 0,-4 0-2 15,0 1-17-15,-5-3-23 16,-7-3-5-16,-5-2 0 0,-17-26 22 15,12 34 71-15,-8-11-9 0,-4-23-13 16,-12 29-18 0,12-29-41-16,0 0-9 0,-38 26 37 15,4-12 48-15,4-9-16 16,0-5-46-16,5-9-24 0,25 9-13 16,-34-36 2-1,13 0-9-15,4 1-6 0,9-4-15 0,3 6-9 16,5 2 19-16,9-2 9 0,-1 4-25 15,9 3 0 1,4 0 19-16,5 4-3 0,-1-1-176 0,1 1-171 16,3 1-180-1,5 2-114-15</inkml:trace>
          <inkml:trace contextRef="#ctx0" brushRef="#br0" timeOffset="11359.5547">22867 6158 766 0,'0'0'198'0,"0"0"22"16,0 0-19 0,0 0-39-16,0 0 9 0,0 0-44 15,0 0-50-15,0 0-32 16,-25 0-18-16,25 0-16 0,0 0 11 16,0 0-25-16,0 0 8 15,0 0-67-15,-9-26 44 0,13 4-25 16,9 3 64-16,-13 19-61 0,25-19 45 15,-3 3-25 1,-22 16 32-16,25-8-2 0,-25 8-21 16,0 0 28-16,21 17 0 15,-21-17 37-15,13 33 47 0,-9 8 48 16,-8-1-16 0,-9 6-35-16,-4-1-10 0,-4 2-50 15,-9-1 8 1,-3-1-33-16,-1-7 1 0,0-2-3 15,0-5-31-15,4-7-158 0,5-5-157 16,4-5-224-16,21-14-115 16</inkml:trace>
        </inkml:traceGroup>
        <inkml:traceGroup>
          <inkml:annotationXML>
            <emma:emma xmlns:emma="http://www.w3.org/2003/04/emma" version="1.0">
              <emma:interpretation id="{22B3F3D9-2C03-4635-8850-8B2D6A7EE551}" emma:medium="tactile" emma:mode="ink">
                <msink:context xmlns:msink="http://schemas.microsoft.com/ink/2010/main" type="inkWord" rotatedBoundingBox="25308,5394 26953,5301 27033,6731 25388,6824"/>
              </emma:interpretation>
              <emma:one-of disjunction-type="recognition" id="oneOf3">
                <emma:interpretation id="interp15" emma:lang="" emma:confidence="0.5">
                  <emma:literal>is</emma:literal>
                </emma:interpretation>
                <emma:interpretation id="interp16" emma:lang="" emma:confidence="0">
                  <emma:literal>is.</emma:literal>
                </emma:interpretation>
                <emma:interpretation id="interp17" emma:lang="" emma:confidence="0">
                  <emma:literal>its.</emma:literal>
                </emma:interpretation>
                <emma:interpretation id="interp18" emma:lang="" emma:confidence="0">
                  <emma:literal>its</emma:literal>
                </emma:interpretation>
                <emma:interpretation id="interp19" emma:lang="" emma:confidence="0">
                  <emma:literal>ins.</emma:literal>
                </emma:interpretation>
              </emma:one-of>
            </emma:emma>
          </inkml:annotationXML>
          <inkml:trace contextRef="#ctx0" brushRef="#br0" timeOffset="3309.8284">26958 5389 883 0,'0'0'103'0,"0"0"75"0,0 0-100 16,0 0-27 0,0 0 20-16,-4 14-49 0,0 10 8 0,4 2 30 15,-4 3 7 1,-5-6 71-16,1 6-19 0,-9-3-17 0,-4 0-70 15,-13-2 18-15,-4-2-54 0,-5-1 46 16,1-7-48 0,4 3 27-16,0-12-30 0,8-3 26 15,5-7-30-15,3-4 10 16,1-10-13-16,8-3 16 0,1-1-29 16,3 1 40-1,5 3-25-15,4 19 17 0,0 0-25 0,0 0 14 16,0 0-7-16,0 0 19 15,0 0-11-15,0 0 32 0,-4 26-11 16,0 1-5-16,4-4 19 0,-9-1-8 16,1-1 36-1,8-21-41-15,-26 29 4 0,-3-8-7 16,3-4 1-16,-3-8-11 16,-1-1 14-16,9-8-12 0,21 0 7 15,-34-8-14 1,8-6-23-16,26 14-25 0,-29-33 29 0,12 4-3 15,0 5 25-15,17 24-23 0,0 0 27 16,0 0-29-16,0 0 25 16,0 0 11-16,0 0-28 0,4 29 37 15,0 7-20 1,-4 4 18-16,0 3 42 0,-8 5 51 16,-5-3-5-16,-4 3 6 15,-12-3-5-15,-10 2-12 0,-11-4-53 16,-14-5-8-16,-4-4 13 0,-4-11-34 15,-4-8 26-15,0-10-20 16,0-15 14-16,12-7-19 0,1-11 1 16,8-10-19-16,8-12-1 15,13-7 5-15,9-3-17 0,16-2 14 16,18 0-20 0,12 5 8-16,17 0-72 0,13 4-126 15,8 3-90-15,13 10-168 16,4 4-136-16</inkml:trace>
          <inkml:trace contextRef="#ctx0" brushRef="#br0" timeOffset="3510.1614">26670 6244 1799 0,'17'31'210'0,"-17"-31"77"0,9 23-72 15,-9-23-62-15,0 0-72 16,0 0-63-16,0 0 10 0,0 0-36 16,0 0 8-16,0 0-245 15,0 0-251-15,0 0-257 0</inkml:trace>
          <inkml:trace contextRef="#ctx0" brushRef="#br0" timeOffset="4099.8338">25853 6784 973 0,'0'0'104'0,"0"0"39"16,34 10-57 0,4-10-12-16,8-12-36 0,5 0-7 0,4-2 31 15,5-3-35 1,-1 0-36-16,-8 3 5 0,-5 0 4 15,-3-1-20-15,-9 3-197 0,-5-2-231 16</inkml:trace>
          <inkml:trace contextRef="#ctx0" brushRef="#br0" timeOffset="4359.6545">25955 5370 1956 0,'0'-12'43'0,"0"12"-6"15,0 0-12-15,0 0-18 16,0 0 6-16,0 0-13 0,0 0-21 15,0 0-56-15,0 0-260 0,0 0-176 16,0 0 17 0</inkml:trace>
        </inkml:traceGroup>
        <inkml:traceGroup>
          <inkml:annotationXML>
            <emma:emma xmlns:emma="http://www.w3.org/2003/04/emma" version="1.0">
              <emma:interpretation id="{D09F13E8-750A-4128-B7D3-DCC851C199E9}" emma:medium="tactile" emma:mode="ink">
                <msink:context xmlns:msink="http://schemas.microsoft.com/ink/2010/main" type="inkWord" rotatedBoundingBox="28331,4678 30627,4549 30732,6402 28435,6532"/>
              </emma:interpretation>
            </emma:emma>
          </inkml:annotationXML>
          <inkml:trace contextRef="#ctx0" brushRef="#br0" timeOffset="6649.9594">28360 5189 1631 0,'0'0'38'0,"38"-5"13"16,9-2-17-16,8-7-16 0,0 2-1 15,9-3-12 1,-1 1-29-16,1 2-263 0,3 0-242 16</inkml:trace>
          <inkml:trace contextRef="#ctx0" brushRef="#br0" timeOffset="5946.8468">30656 5053 1110 0,'0'0'256'0,"0"0"-10"0,0 0-81 16,0 0-93-1,0 0-32-15,0 0-22 0,0 0-5 0,-26 29-11 16,9 9-12-16,5-3 36 16,-9 6-6-16,4 2-25 0,-9-8 10 15,-8 6-5 1,-8-3 25-16,-13-5-14 0,0-2 1 15,-9-2-28-15,-3-10 30 0,3-5 15 16,1-7-23-16,3-2-6 16,5-7 0-16,9-3 9 0,7-2-2 0,10-5-22 15,3 2 25 1,26 10 8-16,-21-9-12 0,21 9-14 16,0 0-3-16,0 0 17 15,0 0-22-15,0 0-1 0,-21 2 34 16,21-2 17-16,-17 19 0 0,0 3 14 0,-4-3 15 15,-4 2 12 1,-5-2-16-16,-8-2-20 0,-5-5 2 16,1-3-18-16,0-4-26 15,-5 0 31-15,5-5-20 0,-1-5-8 16,5-2 12-16,0 0-12 16,9-5 3-16,-5-5 5 15,0 3-14-15,8 0 108 16,5 2-23-16,21 12-39 0,0 0-23 0,-25-10-5 15,4 17-12-15,-5 12 33 0,1 10-24 0,-5 4 16 32,0 8-20-32,-8 2 19 0,4 2 21 0,-4 0-34 15,-4 0 12-15,0-2-13 16,-1-5-13-16,-3-2 14 0,3-5-31 16,5-9-133-16,9-3-169 15,29-19-314-15,-30 16-158 0</inkml:trace>
          <inkml:trace contextRef="#ctx0" brushRef="#br0" timeOffset="6289.8186">29178 6470 1331 0,'0'0'-12'15,"25"14"43"-15,9-11-24 0,4-13-7 0,9-4-109 16,3-5-89 0,1-5-85-16,-4-9-96 0</inkml:trace>
          <inkml:trace contextRef="#ctx0" brushRef="#br0" timeOffset="6479.8806">29572 4696 1701 0,'0'-36'0'0,"4"10"16"15,-4 26 18-15,4-26 2 0,-4 26-46 16,0 0 32-16,0 0-22 15,0 0 4-15,0 0-4 0,0 0-131 16,0 0-206-16,-8 35-86 0,-22 4-18 16</inkml:trace>
          <inkml:trace contextRef="#ctx0" brushRef="#br0" timeOffset="6120.0229">29711 6113 2111 0,'0'0'18'0,"0"0"2"16,0 0-15-16,0 0-156 0,0 0-264 16,-4 23-166-16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0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C08E58A-737D-4C93-A628-030B17F1CFFC}" emma:medium="tactile" emma:mode="ink">
          <msink:context xmlns:msink="http://schemas.microsoft.com/ink/2010/main" type="inkDrawing" rotatedBoundingBox="1338,1647 1784,16293 862,16321 415,1676" semanticType="verticalRange" shapeName="Other">
            <msink:sourceLink direction="with" ref="{FF3C1203-4EF8-4737-BE2E-1B5221EAABD0}"/>
            <msink:sourceLink direction="with" ref="{93F66B63-4675-4F0C-9858-09362CFF9B2F}"/>
          </msink:context>
        </emma:interpretation>
      </emma:emma>
    </inkml:annotationXML>
    <inkml:trace contextRef="#ctx0" brushRef="#br0">1300 1829 89 0,'9'-26'0'0,"-1"-1"3"0,-8 6-11 16,9-8-10 0,-9 8 14-16,4 0-6 0,4 4 2 15,-8 17 22-15,0-19-14 16,0 19 23-16,0 0-1 0,0 0 15 0,0 0 9 16,0 0 14-1,-21 5 1-15,4 4 8 0,-8 8-3 16,4-1 4-16,-26 25 0 15,13 4-7-15,-4-14-24 0,8 0 5 16,-3 0-21-16,11 12 43 0,-12 2 9 16,5-12-38-16,12 8-6 15,-13-1-2-15,13-4 2 0,0 7-25 0,-4 2 26 16,4 3-35-16,0 4 13 16,-4 3 6-16,13 5 8 0,-9 11-17 15,4 3-4 1,5 12 13-16,-18-3-22 0,18-9 11 0,-14 2 0 15,6 3-5-15,7-3 17 0,-8 2 2 16,4-2-14-16,-4-6 4 16,9 6-9-16,-5 12 38 0,-4-10-23 15,9 3-30-15,-1 3 34 16,1-6-25-16,-5 3 25 0,5 3 28 16,8-6-44-16,0 6 28 15,0-13-26-15,0 8 10 0,0-8-21 16,0-2 16-1,8-2-19-15,-16 4 45 0,16-11-41 0,-8 2 13 16,13-5-20-16,-13 7 19 0,0 15 9 16,8-3-43-16,1-2 37 15,-1 7-15-15,-16 0 25 16,8 4-10-16,17 1-24 16,-9-5-8-16,-3 0 30 0,3-5-18 0,0-2 29 15,-8-10-19-15,0 1-19 16,9 4 28-16,-1-5-24 0,-8 0 23 15,9 3-17-15,-9-3 37 0,0-2-46 16,13-5 34 0,-5-12-36-16,-8 22 37 0,9-10-28 0,-9 8 21 15,0-8-14-15,8 5 0 16,-8-3 15-16,8 3-6 0,-8-2-16 16,0 4 11-1,0-2-5-15,0 5 5 0,9-8 10 16,-9-9 2-16,-9-2 7 15,9 2-10-15,0-3-22 0,9-4 8 0,-9 0-7 16,0 0 16-16,-9 2 6 0,1 3-1 16,8 7 4-1,0-5-30-15,0 7 12 0,-8 2 35 16,-1-4-38-16,1 16 25 16,8-2-35-16,0-7 24 0,0 5 4 0,0 2 12 15,0 0 7 1,0 3-35-16,0-1 19 0,0 5 97 15,0-7-41-15,-9-2-38 0,5 2-15 16,4-9 1-16,-9 9-13 16,9 0 16-16,-8-3-9 0,8 3 70 0,0 0-37 15,0-2-16 1,-9 2 4-16,18-2-37 0,-9-3 9 16,8-4-13-16,-8-1 12 15,9-9-3-15,-9 0 20 0,4 0-24 16,5 5 18-16,-9 0-14 15,0 7-5-15,0 7 10 0,0 2-2 16,0-6-10-16,0 1 7 0,0 3 4 16,0 0-16-16,0-4 16 15,8 4-14-15,-8-7 10 0,0-5 6 16,9 5 4-16,-9 0-18 16,0 2 20-16,8-2-20 0,-16-3 8 15,8 1 0-15,0-5 6 16,0-3 13-16,0 3-19 0,0 2-11 15,-9 5 8-15,9 2 3 0,0-9 9 16,0 4-2-16,9 3-2 16,-9 0 3-16,0-2-20 0,8-5 12 15,0 2 0 1,1 0 12-16,4 2-22 0,4 6 1 0,0-1 12 16,-5 7 2-16,5 8-1 15,-8-3 18-15,8-2-14 0,-9 0-16 16,-4 0-4-16,5-3-16 15,-9-7 15-15,0-7 4 0,0-4 5 16,0-8-3-16,8 0-9 0,-8 3 29 16,0 0-13-16,0 2-4 15,9 0-5-15,-9 0 2 0,8 4 17 16,1 1-10-16,3 5-14 16,-3-6 14-16,-1 4 0 0,1-4 5 15,-1-4-8-15,5 8-20 16,-5-6 5-16,1 0 7 0,-9-2 11 15,0-2 0-15,8-5-7 0,-8 2-2 16,-8 3 21-16,8 4-12 16,0-4 14-16,0-5-14 15,0 4-23-15,0 1 18 0,0-1-3 16,0-4 14-16,8 3-3 0,1 1 4 16,-1-9 9-16,5 5-16 15,4 7-7-15,0 0 11 0,-9-2-13 16,5-1 9-1,4-1-6-15,-9 1 16 0,9 3-13 0,-4-4 14 16,-4-1-11-16,-9 2-17 0,8-6 22 16,-8-5-1-16,0 2-13 15,9 2 29-15,-1 1-25 0,-8-3 2 16,0-10-7 0,0-28 20-16,0 41-23 0,8-10 5 15,-3 0 4-15,3-3-5 0,1 3 20 16,-1 7-8-16,1 5 7 0,-1 5-14 15,5 2-7-15,4 0 26 0,-9 5-26 16,1-3-14 0,8-4 31-16,-17-3-3 0,12-5-3 0,-12 3 12 15,9-2-22-15,-1-8 2 16,1 3 8-16,3-1 0 0,5 1 4 16,-8 0 16-1,8-3-20-15,-9-2-15 0,5 0 15 0,4 0 3 16,0-2-26-16,-17-29 37 15,21 38-23-15,4-10 9 0,-25-28 5 16,22 36 11-16,-5-7-31 0,-17-29 15 16,17 40-3-1,-9-4-9-15,0-5 17 0,5-3-12 0,-4 6 21 16,-1-6-17-16,-8 1-2 16,9-1 10-16,-1-1-8 0,-8-27-10 15,21 33 19 1,-21-33-6-16,17 33-7 0,-17-33-10 15,0 0 8-15,21 34 14 0,-4-11-5 0,-17-23 9 16,0 0-14-16,17 24-1 16,-17-24-49-16,0 0-77 0,0 0-59 15,0 0-22 1,0 0-2-16,0 0 6 0,0 0-29 0,0 0-5 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09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F430ACB-FF75-4860-8E61-313CCB549A01}" emma:medium="tactile" emma:mode="ink">
          <msink:context xmlns:msink="http://schemas.microsoft.com/ink/2010/main" type="writingRegion" rotatedBoundingBox="478,621 2411,787 2322,1816 390,1650"/>
        </emma:interpretation>
      </emma:emma>
    </inkml:annotationXML>
    <inkml:traceGroup>
      <inkml:annotationXML>
        <emma:emma xmlns:emma="http://www.w3.org/2003/04/emma" version="1.0">
          <emma:interpretation id="{0FE02D9F-2BFA-4BC4-BDB8-F6779D259030}" emma:medium="tactile" emma:mode="ink">
            <msink:context xmlns:msink="http://schemas.microsoft.com/ink/2010/main" type="paragraph" rotatedBoundingBox="478,621 2411,787 2322,1816 390,1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EAFA5-26A6-4EE0-8CFB-CB67FC0F04D9}" emma:medium="tactile" emma:mode="ink">
              <msink:context xmlns:msink="http://schemas.microsoft.com/ink/2010/main" type="line" rotatedBoundingBox="478,621 2411,787 2322,1816 390,1650"/>
            </emma:interpretation>
          </emma:emma>
        </inkml:annotationXML>
        <inkml:traceGroup>
          <inkml:annotationXML>
            <emma:emma xmlns:emma="http://www.w3.org/2003/04/emma" version="1.0">
              <emma:interpretation id="{18006E8F-695A-439A-8815-2C198A1B6E83}" emma:medium="tactile" emma:mode="ink">
                <msink:context xmlns:msink="http://schemas.microsoft.com/ink/2010/main" type="inkWord" rotatedBoundingBox="478,621 2411,787 2322,1816 390,1650"/>
              </emma:interpretation>
              <emma:one-of disjunction-type="recognition" id="oneOf0">
                <emma:interpretation id="interp0" emma:lang="" emma:confidence="0.5">
                  <emma:literal>4000</emma:literal>
                </emma:interpretation>
                <emma:interpretation id="interp1" emma:lang="" emma:confidence="0">
                  <emma:literal>40000</emma:literal>
                </emma:interpretation>
                <emma:interpretation id="interp2" emma:lang="" emma:confidence="0">
                  <emma:literal>2000</emma:literal>
                </emma:interpretation>
                <emma:interpretation id="interp3" emma:lang="" emma:confidence="0">
                  <emma:literal>1000</emma:literal>
                </emma:interpretation>
                <emma:interpretation id="interp4" emma:lang="" emma:confidence="0">
                  <emma:literal>4080</emma:literal>
                </emma:interpretation>
              </emma:one-of>
            </emma:emma>
          </inkml:annotationXML>
          <inkml:trace contextRef="#ctx0" brushRef="#br0">1245 1724 175 0,'0'0'23'16,"0"0"20"-16,0 0-6 0,0 0-9 0,0 0 1 16,0 0 7-16,0 0 18 15,0 0 16-15,0 0-27 0,0 0-3 16,0 0-24-1,0 0 13-15,0 0-17 0,0 0 1 0,0 0 4 16,17-26 32-16,-17 26-33 0,21-24-13 16,-4 3 1-16,0 4 27 15,4-2-21-15,-4 7-10 0,5-7 0 16,3 2 23-16,0-4-26 16,5 7 21-16,-5-3-4 0,-3 3-6 15,3-3 9-15,-25 17-2 16,21-14-12-16,5 2 10 0,-14 2-29 0,-12 10 19 15,26-19 7-15,-1 7-1 0,-25 12-1 16,21-21 11 0,5 7-5-16,-5-1-20 0,-4 8 1 0,0-2 20 15,-17 9-11-15,29-15-4 16,-12 8-12-16,0 2-2 0,-17 5 31 16,21-9-17-1,-21 9 14-15,0 0-23 0,0 0 0 0,0 0 9 16,0 0 7-16,0 0 4 15,0 0-28-15,17-7-102 0,-17 7-73 16,0 0-82-16</inkml:trace>
          <inkml:trace contextRef="#ctx0" brushRef="#br0" timeOffset="1000.1675">2177 774 311 0,'0'0'64'0,"0"0"-64"0,-30-7 64 15,30 7-26-15,-29-5 26 0,29 5 0 16,-26 10-23-16,26-10-19 0,-29 0 10 15,29 0-27-15,0 0 2 0,-34 11 1 16,4-1 11-16,30-10 23 16,-34 21-23-16,34-21 4 0,-29 31-23 15,-1-4 7-15,30-27 18 16,-25 30 13-16,-5-3-9 0,30-27-14 16,-17 31-11-16,17-31 2 15,-25 31-22-15,25-31 20 0,-13 31 34 16,13-31-28-16,-17 26 4 15,17-26 22-15,-26 26-26 0,26-26-13 0,0 0 3 16,0 0 13-16,-12 26-17 16,12-26 20-16,0 0-13 15,-9 19-10-15,9-19 26 0,0 0-8 0,-8 22-11 16,8-22-15-16,0 26 15 16,0-26 15-16,0 24-26 0,0-3 4 15,0-21 10-15,0 26 17 16,8-4-41-16,-8-22 36 0,9 19-15 15,-9-19-7-15,12 21 7 0,5-4 8 16,0-3 7-16,-8-4-11 16,12 2-4-16,-4-3-9 15,4-4 1-15,5 0 8 0,-10 2 23 16,6-7-20-16,3 0-3 0,-8 5 0 16,4-10 23-16,5 5 11 15,3 0-27-15,-3-10-1 16,3 8 6-16,9-8-7 0,-4 1 21 0,-4-1-33 0,-5 3 10 15,5-7 5-15,-13 7 21 16,4-3 8-16,-21 10 7 0,26-19 11 16,-26 19-2-16,16-26-10 15,-3 4-14-15,-4 1-13 0,8-24 11 16,-9 2 0-16,-4 7 0 16,5-4 7-16,-13 2-16 15,-5 7 40-15,9 0 23 0,-17 5-37 16,17 26 15-16,-25-36-54 0,4 10-9 0,21 26 4 15,-30-27 7-15,4 13-7 0,26 14 7 16,-33-21-19 0,33 21 12-16,0 0 13 0,-22-19-33 0,22 19 42 15,0 0-32-15,0 0-6 16,0 0 33-16,0 0-20 0,0 0 0 16,0 0-3-16,0 0-4 15,0 0 14-15,0 0-22 0,0 0-15 16,0 0-104-16,0 0-85 15,0 0-36-15,0 0-9 0,0 0-16 16,0 0 27-16</inkml:trace>
          <inkml:trace contextRef="#ctx0" brushRef="#br0" timeOffset="6339.7673">784 860 145 0,'0'0'69'0,"0"0"-14"0,0 0-17 15,0 0 2-15,0 0-16 0,0 0 6 16,0 0 41-16,0 0 40 15,0 0 45-15,0 0-44 0,-17 33-35 0,-22 7-37 16,-7-4-28-16,4-5-4 0,-5-5-17 16,9 1 9-1,0-6-3-15,4-7-2 0,34-14 18 0,-30 10-17 16,30-10 10-16,0 0 20 16,0 0 8-16,0 0-23 0,0 0 2 15,0 0-16 1,-8-36-16-16,8-12 31 0,8 13 6 0,9-6-18 15,-4 5-9-15,4 1 9 0,-9 1 13 16,-8 34-28-16,17-31 22 16,-17 31-17-16,0 0 23 0,0 0-17 15,0 0-24-15,0 0 43 16,0 0-18-16,0 0 26 0,0 0-23 16,0 0-4-16,0 0 9 15,0 0-5-15,0 0-9 0,0 0 24 0,0 0-11 16,21 39 10-16,-12-4-8 0,-1 6-24 15,-8 2 44 1,0-3-45-16,9 1 40 0,-9-10-36 0,0 7 25 16,8-7-27-16,-8-5 21 15,0-26 6-15,13 31-10 16,-13-31 26-16,8 19-46 0,-8-19 29 16,0 0-179-16,0 0-45 0,0 0-26 15,0 0-8-15</inkml:trace>
          <inkml:trace contextRef="#ctx0" brushRef="#br0" timeOffset="6790.1372">830 1022 203 0,'0'0'90'15,"0"0"38"-15,0-27-8 0,0 27-27 16,0 0-9-16,0 0-19 0,0 0-13 0,0 0-23 16,0 0-20-1,0 0 0-15,-17 31-19 0,9-4-7 16,8-27 8-16,0 40 19 16,8-9-10-16,1-5-3 0,8-4-10 0,-17-22 16 15,21 14-3 1,4 3 15-16,-25-17 0 0,30 0-25 0,-30 0 1 15,0 0 5-15,0 0 4 16,0 0 7-16,0 0 16 0,0 0-40 16,25-31 17-16,-4 4-18 0,-12-4 18 15,-9-4-3-15,8-3 16 16,-8 2 2-16,0-5-15 0,-8 10 5 16,8 31-13-16,0-31 15 15,0 31-20-15,0 0 15 0,0 0-8 0,0 0 13 16,0 0-19-16,0 0 2 0,-38 20 7 15,38-20 6 1,-38 42-12-16,12-6 25 0,26-36-16 0,-17 36-57 16,17-36-39-1,-4 31-35-15,4-31-47 0</inkml:trace>
          <inkml:trace contextRef="#ctx0" brushRef="#br0" timeOffset="7220.0059">1042 991 234 0,'0'0'50'15,"8"26"4"-15,-8 5-14 0,0-31-25 16,0 40 1-16,0-14 7 0,0-26-9 15,9 27 18-15,-9-27-24 16,0 0-3-16,29 26 10 0,-29-26-15 0,0 0 9 16,30 5-9-1,-13-5 15-15,0-5-15 0,21-17 3 0,-38 22 3 16,26-31 3 0,-14 0-9-16,14 5-8 0,-18 0 8 0,1-5 5 15,-18 0 1 1,1 5 2-16,8-10-1 0,-9 5-1 0,9 31 20 15,0 0 48-15,-17-31-32 0,17 31-10 16,0 0-25-16,0 0 8 16,-21-12-1-16,21 12-20 0,0 0-8 15,-34 29 17-15,34-29-3 16,-29 31 0-16,12-2 10 0,17-29-15 16,-17 30-6-16,17-30-86 15,0 0-34-15,0 0-36 0</inkml:trace>
          <inkml:trace contextRef="#ctx0" brushRef="#br0" timeOffset="7619.834">1254 824 199 0,'0'0'78'0,"0"0"31"0,8 36-31 0,1-5-47 16,-9 0-10-16,4-1 6 16,4 1-2-16,1 0 55 15,-1-4-44-15,-8-27-6 0,26 31-25 16,-26-31-5-16,29 21 18 0,1-11 6 16,-30-10-17-16,42-3-20 15,-42 3 16-15,47-21-6 0,-47 21 9 16,30-36 13-16,-22 7-11 15,9-4-2-15,-17 0-13 0,0-3-2 0,-25 0 19 16,3-16 1-16,5 7-24 0,9 7 17 16,8 38 75-1,-17-36-20-15,17 36-19 0,0 0 13 0,0 0-9 16,0 0-25 0,0 0-25-16,0 0-5 0,0 0 27 0,-30 26-22 15,30-26-30-15,-33 48-117 16,11-13-47-16,14 1-60 0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35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A546914-D6AE-4586-976D-5A14ECC26357}" emma:medium="tactile" emma:mode="ink">
          <msink:context xmlns:msink="http://schemas.microsoft.com/ink/2010/main" type="writingRegion" rotatedBoundingBox="8107,14999 8153,14999 8153,15059 8107,15059"/>
        </emma:interpretation>
      </emma:emma>
    </inkml:annotationXML>
    <inkml:traceGroup>
      <inkml:annotationXML>
        <emma:emma xmlns:emma="http://www.w3.org/2003/04/emma" version="1.0">
          <emma:interpretation id="{E4A4820E-A308-4427-9634-434A006490C5}" emma:medium="tactile" emma:mode="ink">
            <msink:context xmlns:msink="http://schemas.microsoft.com/ink/2010/main" type="paragraph" rotatedBoundingBox="8107,14999 8153,14999 8153,15059 8107,15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5BA5CB-FD12-4452-A9B3-053CE6EB175D}" emma:medium="tactile" emma:mode="ink">
              <msink:context xmlns:msink="http://schemas.microsoft.com/ink/2010/main" type="line" rotatedBoundingBox="8107,14999 8153,14999 8153,15059 8107,15059"/>
            </emma:interpretation>
          </emma:emma>
        </inkml:annotationXML>
        <inkml:traceGroup>
          <inkml:annotationXML>
            <emma:emma xmlns:emma="http://www.w3.org/2003/04/emma" version="1.0">
              <emma:interpretation id="{43E22531-57FD-4995-A67B-8D0720561E85}" emma:medium="tactile" emma:mode="ink">
                <msink:context xmlns:msink="http://schemas.microsoft.com/ink/2010/main" type="inkWord" rotatedBoundingBox="8107,14999 8153,14999 8153,15059 8107,15059"/>
              </emma:interpretation>
            </emma:emma>
          </inkml:annotationXML>
          <inkml:trace contextRef="#ctx0" brushRef="#br0">8153 15059 112 0,'0'0'10'16,"0"0"13"-1,0 0 5-15,0 0 15 0,0 0-7 0,0 0-5 16,0 0 11-16,0 0-15 0,0 0 24 15,0 0-1-15,0 0-15 16,0 0 10-16,0 0 5 0,0 0-29 16,0 0 14-16,0 0-35 15,0 0 7-15,0 0 0 0,0 0-3 16,0 0-9-16,0 0-3 16,0 0 24-16,0 0-29 0,0 0 2 15,0 0 16 1,0 0-9-16,0 0 9 0,0 0-5 0,0 0 3 15,0 0 3-15,0 0-20 16,-21-19 14-16,21 19-5 0,0 0 5 16,-13-21 5-16,13 21-9 0,0 0 4 15,-12-20 0-15,12 20-8 16,0 0 22-16,0 0-24 0,0 0-1 16,0 0 19-16,0 0-14 15,0 0-1-15,0 0 15 0,0 0-8 16,0 0 0-16,0 0-7 0,0 0 17 0,0 0-27 15,0 0 9 1,0 0-17-16,0 0-8 0,0 0 25 16,0 0-16-16,0 0 7 15,0 0 9-15,0 0 1 0,0 0 21 16,0 0-29-16,0 0 12 16,0 0-1-16,0 0-1 15,0 0 8-15,0 0-45 0,0 0-29 16,0 0-10-16,0 0-12 0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53:27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44D4A53-A366-4BF6-8B9E-C79C13AA35E0}" emma:medium="tactile" emma:mode="ink">
          <msink:context xmlns:msink="http://schemas.microsoft.com/ink/2010/main" type="writingRegion" rotatedBoundingBox="11800,14399 11815,14399 11815,14414 11800,14414"/>
        </emma:interpretation>
      </emma:emma>
    </inkml:annotationXML>
    <inkml:traceGroup>
      <inkml:annotationXML>
        <emma:emma xmlns:emma="http://www.w3.org/2003/04/emma" version="1.0">
          <emma:interpretation id="{C4479690-9FF7-4334-B0A4-6594559F9BC0}" emma:medium="tactile" emma:mode="ink">
            <msink:context xmlns:msink="http://schemas.microsoft.com/ink/2010/main" type="paragraph" rotatedBoundingBox="11800,14399 11815,14399 11815,14414 11800,14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FC5250-D25A-4EF9-B582-BB5DD2AAEAC4}" emma:medium="tactile" emma:mode="ink">
              <msink:context xmlns:msink="http://schemas.microsoft.com/ink/2010/main" type="line" rotatedBoundingBox="11800,14399 11815,14399 11815,14414 11800,14414"/>
            </emma:interpretation>
          </emma:emma>
        </inkml:annotationXML>
        <inkml:traceGroup>
          <inkml:annotationXML>
            <emma:emma xmlns:emma="http://www.w3.org/2003/04/emma" version="1.0">
              <emma:interpretation id="{F054E90C-C418-41F6-A81B-FCB02CEEE8B3}" emma:medium="tactile" emma:mode="ink">
                <msink:context xmlns:msink="http://schemas.microsoft.com/ink/2010/main" type="inkWord" rotatedBoundingBox="11800,14399 11815,14399 11815,14414 11800,14414">
                  <msink:destinationLink direction="with" ref="{07DBB290-49EE-4965-BFD6-CDC13D3F3B26}"/>
                </msink:context>
              </emma:interpretation>
            </emma:emma>
          </inkml:annotationXML>
          <inkml:trace contextRef="#ctx0" brushRef="#br0">11800 14399 199 0,'0'0'-12'0,"0"0"12"16,0 0-12 0,0 0 21-16,0 0-7 0,0 0 0 0,0 0 8 15,0 0 6 1,0 0-3-16,0 0-1 0,0 0 2 0,0 0-5 16,0 0-9-1,0 0-6-15,0 0 9 0,0 0-9 16,0 0 6-16,0 0 0 0,0 0 2 15,0 0-5-15,0 0 8 16,0 0-5-16,0 0-3 16,0 0 9-16,0 0-11 0,0 0 8 15,0 0-12-15,0 0 9 0,0 0-5 16,0 0 13-16,0 0-13 16,0 0 1-16,0 0 18 0,0 0-3 15,0 0-11-15,0 0-5 16,0 0 5-16,0 0 3 0,0 0-6 15,0 0 3-15,0 0 7 0,0 0-10 16,0 0 5-16,0 0-2 16,0 0 8-16,0 0-8 0,0 0 3 15,0 0 2-15,0 0-13 16,0 0 8-16,0 0-12 16,0 0-6-16,0 0-17 0,0 0 12 15,0 0-1-15,0 0 9 0,0 0-3 16,0 0 14-16,0 0-8 0,0 0 16 15,0 0-8-15,0 0 0 16,0 0 7-16,0 0 13 0,0 0-10 16,0 0 6-16,0 0-5 15,0 0 15-15,0 0-6 0,0 0-16 16,0 0 10 0,0 0-10-16,0 0 16 0,0 0-6 0,0 0 6 15,0 0 1-15,0 0-7 16,0 0-10-16,0 0-8 0,0 0 3 15,0 0 7-15,0 0 0 0,0 0-2 16,0 0-25 0,0 0 9-16,0 0-7 0,0 0 5 0,0 0 3 15,0 0 8-15,0 0 4 16,0 0-5-16,0 0 8 0,0 0 4 16,0 0-4-1,0 0-5-15,0 0 18 0,0 0-13 16,0 0-5-16,0 0 7 15,0 0 0-15,0 0-12 0,0 0 5 0,0 0 14 16,0 0-5-16,0 0-4 0,0 0-11 16,0 0-12-1,0 0-2-15,0 0-73 0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29.8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1950 10707 1357 0,'0'0'313'16,"0"0"-33"-16,26-19 9 0,-6-6-34 16,0 2-90-16,-1-6-68 0,8-8-59 15,6-7-9 1,-1-8-21-16,8 0 9 0,-1-11-21 16,7-3 15-16,0-4-11 0,0-8 0 15,7 0-4-15,-14 1-1 16,7-8-4-16,-6-4 22 0,6-3-13 15,-7-1-3-15,7-3 11 16,-6-3-17-16,-9 3 14 0,2-4-17 16,-6 8 21-16,-1 3-4 15,-6 8-9-15,-1 3 13 0,-6 4-9 16,-6 4 3-16,0-4-3 0,-7 7-13 16,0-3 20-16,-7 4-3 15,7-1-8-15,-13 1 12 0,13 3-15 16,-7 0 16-16,1 8-9 15,-7-1 2-15,6 1 4 16,7 0-11-16,-7-1 5 0,1-3 5 16,6 4-22-16,-7-8 25 15,7-7-8-15,0-1 0 0,0-10 8 16,0 3-19-16,7-6 21 16,-7-1-17-16,0 7 7 0,6 4 8 15,1 4-14-15,-7 3 16 0,0 5-15 16,0-1 14-16,7 4-9 15,-7 0 0-15,6 3 6 0,1-3-6 16,-1 0-16-16,-6 0 34 16,0-4-27-16,0 0 15 15,0-3-6-15,-6-1 0 0,-1 1 9 16,7-5-15-16,-6 5 15 16,-1-1-12-16,0 1 3 0,-6 7 6 15,0 0-6-15,0-4 8 0,0 7-5 16,-7 5-13-16,0-1 20 15,7 0-16-15,-5 1 11 0,-9-1-9 16,8 0-7-16,-8-3 24 16,1-1-24-16,0 1 24 0,-1-1-11 15,1-10-5-15,0-4 10 16,-7 0-21-16,7-8 23 16,-7 8-19-16,0 0 22 0,-6-4-8 15,6 11-4-15,0-4 10 0,-7 16-15 16,8-1 8-16,-1 0-6 15,0 8 3-15,33 44 0 0,-40-56-6 16,8 12 10-16,32 44-9 16,-40-52 12-16,40 52-3 0,-39-48-7 15,39 48 3-15,-59-44-4 16,13 15 4-16,0 3-6 0,0 7 6 16,0 4-14-16,-7 1 23 0,0 6-9 15,-6 1 3-15,0-4-1 16,-6 7-13-16,-8-3 18 15,1 3-10-15,0-3 9 0,13 7-13 16,-1 0 13-16,8 7-19 16,-1 0 23-16,1 4-10 0,-1 4 0 15,7-4 4-15,46-11-7 16,-66 30 3-16,14 3-13 0,6 0 20 16,6 12-1-16,1 3-1 0,0 3-5 15,-1 9-15-15,-6 2 25 16,0 9-21-16,7 6 23 0,-7 4-21 15,0 4 15-15,6 8 2 16,1-1-14-16,6 1 9 16,0 3-15-16,7 0 15 0,0 7-3 15,6 1 0-15,0 3 8 16,7 7-22-16,0 8 25 0,0 4-11 16,13-1 3-16,-7 1 0 15,1 0-19-15,-1 3 23 0,7 4-16 16,0 0 12-16,0 0 1 0,0 0-10 15,0-4 14-15,0-7-15 16,7-4 11-16,-1-3 3 0,1-4-14 16,-1-8 17-16,1 1-17 15,-1-5 7-15,8 1 0 0,-1 0 0 16,6 0 5-16,1 3 4 16,-7-3-4-16,7 0-5 15,0 3 11-15,-1 4-2 0,1 4-1 16,6-4 13-16,-6 8-19 0,0-1 19 15,6 1-4-15,0-4-13 16,1-1 4-16,-8 1-6 0,8-4-11 16,-8-7 23-16,1-4-14 15,6-7 6-15,-6-4 1 0,13-8-12 16,-7-3 19-16,14-7-14 16,-1-8 11-16,1-7-4 0,12-1-11 15,-6-6 20-15,7-1-19 16,-1-7 11-16,1-11-8 0,6 0 7 15,13-4 2-15,-6-4-6 16,0-7-3-16,-1 4 13 0,8-7-7 16,-8-1 1-16,1-3 9 15,6-4-3-15,-6 3-9 0,0-3-13 16,-1 4 9-16,-5-4 3 16,5-4-6-16,1-3 3 0,-7-4 11 15,7-8-9-15,-7-3 8 0,0 0-18 16,0-11 14-16,7 3-6 15,-7-3 4-15,0 3-7 16,0-6 7-16,-6-1-11 0,-14-4-137 16,-6-3-173-16,-13-4-238 15,-13 0-142-15,-14-4-27 0</inkml:trace>
  <inkml:trace contextRef="#ctx0" brushRef="#br0" timeOffset="1500">2744 5527 904 0,'0'0'105'0,"26"-40"51"0,14-1 15 16,19-3-40 0,7-1-12-16,13-7-23 0,19-7-35 15,20-3 16-15,20-9-46 16,14-10-6-16,12-4-3 0,0-15-31 16,7 1 14-16,6-12-11 15,1-4 6-15,6-3 12 0,6-8-18 16,1-3 2-16,13 3 15 15,13 1-40-15,6 3 41 0,0 7-7 16,7 1-15-16,0 3 10 16,0 8 11-16,7-5-8 15,6 5-9-15,7 0-2 16,13 3 8-16,6 4-4 0,1 0 29 16,-2 3-22-16,1 8 18 15,-6 8-35-15,-7 3 38 0,1 11-40 16,-1 4 16-16,-6 7 18 15,-1 4-28-15,-5 4 32 0,-14 7-42 16,-14-4 34-16,-5 8 15 16,-1 0-36-16,-26 3 7 0,0 1 17 15,0 3-27-15,-13 4-2 16,0 3 27-16,-7 1-34 0,-6 3 39 16,-7 4-40-16,-13 3 28 15,-20 5 11-15,0 3-40 16,-19 0 40-16,-7 0-19 15,-7 3-9-15,-6-3 32 0,-6 4-32 16,-8 0 16-16,1-4 3 16,-14 4-20-16,7 3 17 0,-13 4-22 15,13 0 35-15,7 4-20 16,-1 0-16-16,1 7 12 0,13 0 19 16,0 4-22-16,13 3 29 15,19 1-28-15,8-4 16 0,12 3-10 16,1 1-19-16,12-4 29 15,-6 0-14-15,-7 0 4 16,-6-4-7-16,-6-4 4 0,-14 1 11 16,-13-5 0-16,-13 1 2 0,-20-4-13 15,-7 0 26-15,-52-11-42 16,53 11 33-16,-53-11-22 16,46 15 15-16,-46-15-2 0,0 0-5 15,59 22 23-15,-59-22-29 16,53 19 26-16,-53-19 15 0,59 22 5 15,-13-11 16-15,0 4-28 16,-46-15-34-16,52 15 27 16,-6-4-25-16,-46-11 31 0,0 0-34 15,46 7 24-15,-46-7-4 16,0 0 38-16,0 0 2 0,0 0-4 16,0 0-24-16,0 0-31 15,0 0 19-15,0 0-13 16,7-48-14-16,-7 48 28 0,-26-59-22 15,-7 15 8-15,0 3 0 16,33 41-7-16,-66-63 16 0,20 19-16 16,46 44 10-16,-59-48-8 15,59 48-5-15,-53-41 21 0,53 41-22 16,0 0 11-16,-46-26-4 16,46 26-9-16,0 0 18 0,0 0-10 15,0 0 27-15,0 0-22 16,7 59 12-16,13-7-24 15,6-7 34-15,-26-45 1 16,53 59-8-16,6-19 8 0,-13-3-7 16,0-11-10-16,-46-26 2 15,59 30-1-15,-59-30-7 0,0 0 26 16,39 18 40-16,-39-18-12 16,0 0-33-16,0 0-8 0,0 0-7 15,0 0 4-15,0 0 18 16,0 0-12-16,0 0 7 0,0 0-31 15,0 0 33-15,-79 44-34 16,-6 4 25-16,0 0-16 16,-14 8 0-16,-6-4-80 0,-7-4-268 15,-6 0-394-15</inkml:trace>
  <inkml:trace contextRef="#ctx0" brushRef="#br0" timeOffset="2359">12272 1046 887 0,'0'0'70'0,"0"0"3"16,0 0-29-16,0 0 104 0,0 0-32 15,0 0-41-15,0 40 1 16,0-40-17-16,0 48 7 0,0-14-17 16,0-34 2-1,0 0-11-15,-7 40-35 0,7-40-1 16,0 0 28-16,0 0-2 15,0 0-25-15,0 0 33 0,0 0 3 16,0 0 35-16,0 0 3 16,0 0-48-16,0 0-24 15,0 0 11-15,-39 33-7 0,39-33-4 16,-46 37-19-16,0 0 12 16,0 8 23-16,6-1-4 0,1 4-32 15,-1 0 30-15,7-4-1 16,1-3-30-16,32-41 8 15,-27 37 30-15,27-37-13 16,0 0-21-16,0 0-110 0,0 0-227 16,0 0-233-16</inkml:trace>
  <inkml:trace contextRef="#ctx0" brushRef="#br0" timeOffset="2557">12337 1530 1780 0,'0'0'270'0,"0"0"35"15,0 0-67-15,0 0-98 16,0 0-76-16,0 0-33 16,0 0-12-16,33 11-77 0,-33-11-239 15,0 0-357-15,40-34-163 16</inkml:trace>
  <inkml:trace contextRef="#ctx0" brushRef="#br0" timeOffset="2761">12199 961 1596 0,'0'0'276'0,"-39"-22"-27"0,39 22-105 16,0 0-78-16,0 0-24 16,0 0-50-16,0 0-75 15,0 0-272-15,0 0-150 0,0 0-86 16</inkml:trace>
  <inkml:trace contextRef="#ctx0" brushRef="#br0" timeOffset="2972">11904 1319 1066 0,'0'0'158'0,"0"0"74"16,0 0 76-16,-14 44-115 15,14-44-59-15,0 0-78 0,0 0 14 16,-13 45-38-16,13-45-7 15,0 0-127-15,-46 51-225 16,46-51-151-16,-65 41-30 16</inkml:trace>
  <inkml:trace contextRef="#ctx0" brushRef="#br0" timeOffset="3356">11542 1175 1032 0,'0'0'108'0,"0"0"28"16,0 0-15-16,0 0-67 16,0 0-31-16,0 0-23 15,0 0 33-15,0 0-50 16,0 0 55-16,0 0-29 0,0 0 27 15,0 0 40-15,0 0 6 16,33 44-26-16,-33-44 5 0,20 52 20 16,-20-52-1-16,6 48 19 15,-6-48 8-15,-19 48-7 16,19-48-11-16,-46 48-34 0,-14-15-16 16,1-3-35-16,-13-8 7 15,0-3-18-15,-14-1 18 0,1-3-11 16,-1-8 4-16,-6 1-4 15,0-8 0-15,14-4-121 16,18 4-157-16,14 0-228 16,46 0-93-16</inkml:trace>
  <inkml:trace contextRef="#ctx0" brushRef="#br0" timeOffset="3693">12337 0 1632 0,'0'0'65'16,"0"0"65"-16,-39 52 6 16,-7 7-46-16,-7 7-24 0,-6 1-36 15,-7-4-12-15,7-4-8 16,-6-7 6-16,-1-15-12 0,20-4 1 15,6-18-29-15,40-15 8 16,-39-23 10-16,19-25-1 16,14-14 7-16,6-16-14 0,0 0 55 15,6 12 92-15,-6 14 15 16,-6 12-52-16,6 40-31 16,0 0-28-16,0 0-12 0,0 0-20 15,-40 22-11-15,-6 26-89 16,0 18-348-16,7 12-355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7.712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B1715F1B-7949-4423-B080-B1D1A6383B35}" emma:medium="tactile" emma:mode="ink">
          <msink:context xmlns:msink="http://schemas.microsoft.com/ink/2010/main" type="inkDrawing" rotatedBoundingBox="30180,5839 30714,5035 31245,5387 30711,6191" hotPoints="30984,5722 30620,6087 30255,5722 30620,5358" semanticType="container" shapeName="Circle">
            <msink:destinationLink direction="with" ref="{9093D320-C465-42C9-8385-AD6286953B1C}"/>
            <msink:destinationLink direction="with" ref="{1DF4877A-03FB-40C5-8480-2DD2ED2C3DEB}"/>
          </msink:context>
        </emma:interpretation>
      </emma:emma>
    </inkml:annotationXML>
    <inkml:trace contextRef="#ctx0" brushRef="#br0">12463 4228 1394 0,'0'0'268'0,"0"0"-67"15,0 0-105-15,0 0 102 0,0 0 14 16,-7 59-26-16,14 11-89 15,-1 1-18-15,1 2 2 0,-14 9-36 16,1-5-11-16,-27-6 6 16,13-5-16-16,-19-7-12 0,-14-3 5 15,-6-12 2-15,-13-7-16 0,12-11 3 16,-5-11 7-16,6-15 6 16,6-4 18-16,0-15 12 0,14-7 16 15,13-18-23-15,6-8-37 16,7-10-3-16,19-23 5 0,14 0-10 15,6-4-8-15,1 4 11 16,12 0-16-16,1 15-170 16,-1 11-198-16,7 14-245 0,-7 16-193 15</inkml:trace>
    <inkml:trace contextRef="#ctx0" brushRef="#br0" timeOffset="166">12239 4623 1892 0,'13'41'96'0,"-13"-41"126"16,0 0 43-16,0 0-67 15,0 0-109-15,0 0-58 0,0 0-7 16,33 41-186-16,-33-41-378 16,40 29-307-16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1.6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343 48 102 0,'0'0'-11'16,"0"0"20"-16,0 0 17 0,0 0 4 16,0 0 19-16,0 0 6 15,0 0-4-15,0 0-25 0,0 0 7 16,0 0-4-16,0 0-13 15,0 0-16-15,0 0 5 16,0 0 8-16,-47-8 11 0,47 8-24 16,0 0 3-16,0 0 5 15,-47 4-12-15,47-4 15 16,0 0-5-16,-47 7-1 16,47-7 2-16,-47 15 0 0,47-15 10 15,0 0 5-15,-53 15 23 16,53-15 1-16,0 0-17 15,0 0 3-15,0 0 3 0,0 0 5 16,0 0 12-16,0 0-26 16,0 0-10-16,0 0 9 15,0 0-19-15,0 0 29 0,0 0 1 16,0 0-12-16,0 0-22 16,0 0 38-16,60 4-14 0,-60-4-23 15,54 0 26-15,-54 0-35 16,0 0 13-16,0 0 11 15,0 0 3-15,54-8-33 16,-54 8-7-16,0 0 30 16,0 0 6-16,0 0-17 0,0 0-28 15,0 0 28-15,0 0 7 16,0 0 18-16,0 0-15 0,0 0-15 16,0 0 12-16,0 0-12 15,0 0 12-15,0 0-1 16,0 0-26-16,0 0 27 0,0 0-13 15,-61 0-7-15,61 0 29 16,0 0 26-16,0 0-10 16,0 0-24-16,0 0 15 15,0 0-27-15,0 0 23 0,0 0-39 16,0 0 51-16,0 0-17 16,0 0-6-16,0 0-2 15,0 0 44-15,67-18 5 0,-6 7-52 16,-61 11 14-16,60-11-17 15,-60 11-7-15,61-4-4 16,-61 4 31-16,0 0-20 0,0 0 59 16,0 0-11-16,53-7-3 15,-53 7-40-15,0 0 15 16,0 0-39-16,0 0 13 16,0 0-17-16,0 0 38 0,0 0-34 15,0 0 4-15,0 0 38 16,0 0-23-16,0 0-15 15,-67 3 19-15,67-3-19 0,-74 4 19 16,21 0 4-16,53-4-2 16,0 0 20-16,-61 3-31 0,61-3 1 15,0 0 16-15,0 0-42 16,0 0 37-16,0 0-15 16,0 0-4-16,0 0 3 0,0 0 18 15,0 0 15-15,0 0-24 16,0 0 15-16,0 0 5 15,67-3-20-15,-6 3 0 16,-61 0-17-16,60-4 5 0,-60 4-7 16,0 0 37-16,54-4-25 15,-54 4 31-15,0 0-10 16,0 0-14-16,0 0 3 0,0 0 16 16,0 0-31-16,0 0 12 15,-74 8 14-15,6-5-18 0,15 5 4 16,53-8 5-16,-74 7 1 15,13-3-11-15,8 3-2 16,53-7-5-16,-54 4 16 0,54-4 1 16,0 0-24-16,-47 4 26 15,47-4-10-15,0 0 19 16,0 0-25-16,0 0 6 16,0 0-9-16,0 0 16 0,0 0 0 15,60 0-29-15,-60 0 25 16,68 3 4-16,-8-3 30 15,-6 0-22-15,-54 0 11 0,67 0-26 16,-67 0 5-16,0 0-10 16,54 0 74-16,-54 0-22 0,0 0-4 15,0 0 0-15,0 0-45 16,0 0-12-16,0 0 17 16,0 0 23-16,0 0-28 15,0 0 27-15,-74 8-20 0,20-8-2 16,1 7 4-16,53-7-12 15,-54 4-15-15,54-4 11 16,0 0 12-16,0 0 9 0,0 0-4 16,0 0 4-16,0 0-3 15,0 0-24-15,0 0 18 16,0 0 24-16,0 0-21 0,0 0 0 16,0 0-17-16,74-19 18 15,-14 5-21-15,1 6 10 0,-14 4-3 16,-7-3-2-1,-40 7 30-15,54-4-30 0,-54 4 30 16,0 0 11-16,0 0-8 16,0 0-6-16,0 0-12 0,0 0 4 15,0 0-15-15,0 0-16 16,-54-3 9-16,0 3 6 16,7 7 13-16,0-3-15 0,47-4-8 15,-60 11 26-15,12-4-7 16,48-7 14-16,0 0-14 15,-47 8 2-15,47-8-2 0,0 0 22 16,0 0-22-16,0 0-13 16,0 0 7-16,0 0 11 15,0 0-18-15,61-15-3 16,0 4 13-16,-8 0 3 0,1 7 14 16,-7-3 10-16,0-1-9 15,-47 8-15-15,47-7 27 0,-47 7 33 16,0 0-3-16,0 0 18 15,0 0-18-15,0 0-37 16,0 0-14-16,0 0 10 0,0 0-22 16,-60 11 19-16,6-4-1 15,0 1-18-15,1-1 6 16,53-7 0-16,-61 7 12 16,61-7-12-16,0 0 12 0,0 0-24 15,0 0 8-15,0 0 8 16,0 0-19-16,0 0 22 15,0 0-7-15,0 0-7 0,0 0 18 16,53-18-15-16,-5 7 12 16,-48 11 0-16,54-11-18 0,-54 11-40 15,53-11-277-15,-53 11-254 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4.4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0 436 0,'0'0'124'0,"6"33"-25"0,-6-33-25 16,0 0-46-1,-6 37 5-15,6-37-29 0,0 34 14 16,0-34-23-16,6 33 5 16,1-4 3-16,-7-29-12 0,0 41 18 15,0-41-26-15,7 37-28 16,-7-37-15-16,6 41-24 0,-6-41-40 15,7 37-41-15,-7-37 7 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4.6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 0 356 0,'0'0'65'15,"0"0"-9"-15,0 37-12 0,0-37-23 16,0 0-11-16,-6 41-2 16,6-41-8-16,0 0 6 0,0 37-11 15,0-37 15-15,0 0-14 16,0 36 11-16,0-36-38 16,0 0-33-16,6 37-74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4.9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0 589 0,'0'0'86'0,"0"0"-9"0,0 0-6 15,0 0 11-15,0 0-51 16,-7 41-22-16,7-41 2 16,0 0-4-16,-6 33-3 15,6-33-11-15,0 0 10 0,0 33-3 16,0-33-7-16,0 0 22 16,0 0-10-16,0 0-21 0,0 0-56 15,0 0-85-15,0 0-36 16,0 0-67-16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3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0 259 0,'0'0'0'0,"0"0"-10"0,0 0 5 16,0 0 13-16,0 0-8 16,0 0-5-16,0 0 8 0,0 0 4 15,0 0 1-15,0 0-18 16,0 0-12-16,26 25-36 16</inkml:trace>
  <inkml:trace contextRef="#ctx0" brushRef="#br0" timeOffset="323">98 181 115 0,'0'0'18'0,"0"0"1"16,7 33 2-16,-7-33 0 0,0 0-14 15,0 0-7-15,7 33 15 16,-7-33-1-16,0 0-19 16,-7 30-7-16,7-30 18 0,0 0-3 15,-7 29-12-15,7-29 2 16,0 0 16-16,0 0-12 0,-6 30-9 15,6-30-21-15,0 0-12 16,0 0-7-16</inkml:trace>
  <inkml:trace contextRef="#ctx0" brushRef="#br0" timeOffset="839">6 173 311 0,'0'0'96'0,"0"0"-21"16,0 0-9-16,0 0-30 15,0 0-10-15,0 0 3 16,0 0-16-16,0 0-7 0,0 0 3 16,0 0-9-16,14 41-15 15,-14-41 12-15,13 40-1 0,-13-40 4 16,13 30 7-16,-13-30-3 15,0 0 1-15,0 0-73 16,6 33-30-16,-6-33-16 0,0 0-9 16,0 0-5-16</inkml:trace>
  <inkml:trace contextRef="#ctx0" brushRef="#br0" timeOffset="1043">72 380 198 0,'0'0'13'0,"13"30"-4"15,-13-30-2-15,0 0 30 16,7 29-28-16,-7-29-4 0,0 0 13 16,6 33-15-16,-6-33-33 15,0 0 36-15,7 34-6 16,-7-34-12-16,0 29-56 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46.0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47 256 674 0,'0'0'79'0,"0"0"0"16,0 0-12-16,0 0-43 16,0 0 54-16,0 0-8 0,0 0-35 15,0 0 22-15,32 33 36 16,1-7 9-16,-33-26-19 0,40 37 46 16,-7-7-11-16,-6-1-43 15,-7 1 8-15,6 3-6 0,-6-4-28 16,-7 5-30-16,-7-4 38 15,7-4-12-15,-13 4 10 0,0-8-12 16,-6 4-22-16,6-26 9 16,-26 26-37-16,26-26 23 15,-33 25-12-15,-8-10-4 0,8-7 9 16,1-8-13-16,5-8-3 16,1-10 7-16,0-12-7 0,6-3-30 15,0-11-7-15,7-4-19 16,13-5 56-16,-6 1-4 0,12 8 2 15,7 11 9-15,-6-1 6 16,-7 34-20-16,26-37 14 0,-26 37 2 16,26-26-15-16,-26 26-6 15,0 0 5-15,0 0-43 0,0 0-141 16,0 0-84-16,0 0-59 16,27-14-40-16</inkml:trace>
  <inkml:trace contextRef="#ctx0" brushRef="#br0" timeOffset="680">791 59 621 0,'20'0'24'15,"-20"0"44"-15,0 0 24 0,0 0-48 16,0 0 41-16,0 0-10 16,0 0-54-16,0 0 38 0,13 37-25 15,-13-37-24-15,-7 30 21 0,7-30-34 16,0 0 13-16,-26 33-15 15,26-33 5-15,-46 15 12 0,13-8-41 16,0-3-35-16,33-4-4 16,-39-8-35-16,5-6-7 0,34 14 7 15,-26-37-4-15,6 3 18 16,14 1 49-16,6 4 30 16,0 29 66-16,6-30 5 0,-6 30 46 15,0 0 19-15,0 0-26 16,0 0-22-16,0 0 7 0,0 0 43 15,26 22-41-15,-26-22 32 16,14 37-8-16,-14 0-39 0,0-37-9 16,-20 37-49-16,20-37 1 15,-26 30-9-15,26-30 14 0,-33 22-38 16,33-22 12-16,-33 8 21 0,33-8-31 16,-33-8-31-1,33 8-20-15,0 0-21 0,-39-45 34 16,39 45 8-16,-27-40 35 0,27 40 64 15,0 0-53-15,0 0 14 16,-6-30 36-16,6 30 10 0,0 0 24 16,0 0-1-16,0 0 23 15,33 48 9-15,-14-7-28 0,1 4 12 16,-7 0-6-16,7-1-38 16,-7 4-3-16,0 0-12 0,-6 0-34 15,6 0 5-15,-7-4-11 16,8-6-6-16,-8-4-159 15,-6-34-185-15,0 0-115 0,20 25-24 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56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2352 0,'0'0'360'0,"0"0"-60"0,0 0-77 15,0 0-69-15,0 0-59 0,0 0-46 16,26 29-30-16,-26-29-3 0,0 0-8 15,33 22-108-15,-33-22-198 16,0 0-301-16,0 0-282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55.8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841 0 769 0,'0'0'158'0,"0"0"7"15,0 0 4-15,0 0 9 16,0 0-43-16,0 0-18 0,0 0 2 16,0 0-26-16,0 0-27 15,0 0 50-15,0 0-4 0,0 0-39 16,0 0-23-16,46 26 14 16,-7 3 71-16,-6 8-32 0,-7 0-45 15,-13 4-21-15,14-8-8 0,-8-3 5 16,-6-5 7-16,-13 1-7 15,0-26-19-15,-19 30 11 0,-21-8-20 16,-6-11-16-16,-13 4 18 16,-7-4-8-16,-6-11-12 0,20-4-17 15,-1-3-1-15,0-8 1 0,14 0 23 16,6-10-25-16,-6-1-2 16,26-11-4-16,6 3 12 15,14 1 9-15,-7 33-5 0,19-37 21 16,-19 37-17-16,46-18 14 0,-13 7-5 15,-7 14 4-15,-26-3 15 16,40 19-11-16,-40-19 6 0,33 29-6 16,-33-29 4-16,0 34 3 0,0-1 8 15,0-33-15-15,-20 29 9 16,20-29-2-16,-39 30-2 0,6-11-8 16,0-5 13-16,33-14 3 0,-46 15-13 15,13 7 6-15,33-22-6 16,-39 11-18-16,39-11 7 15,-27 22 5-15,27-22 6 0,-26 37 23 16,13-3-23-16,-7 6 6 0,7-3 26 16,13 15 43-16,0-4-2 15,-7-4-11-15,7-3 11 0,0 0-11 16,-6-4-4-16,-1-8 21 0,7-29-32 16,-33 22-20-16,7 0-2 15,0-14-17-15,-14-8-8 0,1-11 22 16,6 0 5-16,0-11-3 0,7-12-5 15,6-6-9-15,1-8-3 16,19-4 2-16,-14-7-14 16,14 3 5-16,0-3 0 0,14 11 0 15,-1 8-4-15,6-1-3 0,1 8 2 16,0 3-16-16,19 12-129 16,1-5-228-16,6 16-293 0,0-4-107 15</inkml:trace>
  <inkml:trace contextRef="#ctx0" brushRef="#br0" timeOffset="180">584 938 1910 0,'33'11'391'0,"7"-3"-62"16,-1-8-136-16,0 0-106 0,7-15-40 15,0 0-28-15,14-11-181 16,-21 4-267-16,14-15-353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56.9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114 0 1200 0,'0'0'283'16,"0"0"-21"-16,0 0-61 0,0 0-48 15,0 0-21-15,0 0-37 16,0 0-1-16,0 0-36 15,0 0 10-15,0 0-23 0,-39 56 5 16,6-8-4-16,6-4-8 0,14-3 16 16,13-4-4-16,13 3-10 15,-13-40-20-15,33 45-8 0,7-12-2 16,6-15-1-16,0-10-12 0,6-8 3 16,-6-8 0-16,0-3 6 15,0-3 1-15,0-9 1 0,-6 5-4 16,-14-12-4-16,7 5-11 0,-33 25 11 15,33-37 6-15,-33 37 4 16,0 0 29-16,0 0 23 0,0 0-4 16,0 0 19-16,0 0 9 15,0 0-25-15,-53 51 34 0,-6 5 7 16,13 3-51-16,-7 0-11 16,7 0-22-16,7 0-8 0,-7 0-6 15,7-11-10-15,-1-3-91 0,1-5-151 16,6 1-229-16,33-41-266 15,-46 44-51-15</inkml:trace>
  <inkml:trace contextRef="#ctx0" brushRef="#br0" timeOffset="386">528 684 1532 0,'0'0'265'0,"0"0"-37"16,0 0-65-16,0 0-81 0,0 0 22 15,0 0 8-15,0 0-9 0,0 0-13 16,7 37-22-16,-7-37-23 16,0 0-29-16,32 29 8 0,1-18-9 15,0-3-9-15,-33-8 2 0,33-8-13 16,-33 8 21-16,33-22-13 15,-33 22-6-15,20-26 8 16,-20 26 3-16,13-33 26 0,-13 33 26 16,0-29 11-16,0 29 17 0,0 0-19 15,0 0-34-15,0 0-21 16,-40-11-2-16,1 14-4 0,39-3-1 16,-33 15 1-16,33-15-8 0,0 0 13 15,0 0-28-15,0 0-30 16,0 0-125-16,0 0-197 0,0 0-241 15,0 0-70-15,-7 52 7 0</inkml:trace>
  <inkml:trace contextRef="#ctx0" brushRef="#br0" timeOffset="709">837 706 1198 0,'0'0'256'0,"0"0"-56"15,0 0 72-15,39 7-78 16,-39-7-55-16,40 11-9 0,-7-3-37 16,6-1-13-16,-6 1-48 15,6-5-7-15,-6-3-17 0,-7-3-2 16,14-5 7-16,-7 1-5 0,-33 7-8 16,33-15 50-16,-33 15 34 15,0 0 16-15,26-33 12 16,-26 33-23-16,0-26-16 0,0 26-19 15,-40-18-7-15,8 10-27 0,-8 8-3 16,7 4 1-16,0 3-3 16,33-7-10-16,-39 15 5 0,39-15-6 15,-33 11-9-15,33-11 1 0,0 0-20 16,0 0-105-16,0 0-227 16,0 0-253-16,0 0-161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3:59.0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2044 1790 1873 0,'39'15'282'16,"-39"-15"-7"-16,0 0-95 0,46-22-85 16,-6-4-50-16,-1 0-27 0,-6 8-8 15,0-1-15-15,0 8 14 16,-33 11-6-16,33-7-6 0,-33 7 3 16,33-8 18-16,-33 8-21 0,0 0-23 15,0 0-127-15,0 0-173 16,0 45-265-16,0-45-21 15</inkml:trace>
  <inkml:trace contextRef="#ctx0" brushRef="#br0" timeOffset="160">1610 2130 1237 0,'0'0'316'0,"0"0"-38"16,40 0-102-16,12-7-91 15,1-12-41-15,-1-3-38 16,1-7-1-16,-7 6-265 0,0-10-252 16</inkml:trace>
  <inkml:trace contextRef="#ctx0" brushRef="#br0" timeOffset="-965">3273 1180 1067 0,'0'0'225'0,"0"0"17"16,0 0 3-16,0 0 3 0,0 0-12 16,0 0 1-16,20 29-47 15,-20-29-63-15,0 0-21 0,-40 37-11 16,14-15-17-16,-14-3-22 0,8-8-17 15,-1-4-3-15,0 4-8 16,33-11-8-16,-40 8 31 0,40-8 4 16,-32 0 19-16,32 0-20 0,0 0-14 15,0 0-8-15,-33-41-25 16,13-14 1-16,13 7-3 0,-6 0 2 16,7-4-7-16,6-4-6 15,-13 8 6-15,13 0-6 0,0 0 6 16,0 8 0-16,0 10-10 15,0 30-33-15,6-29-106 0,-6 29-123 16,0 0-187-16,0 0-199 0,0 0-89 16</inkml:trace>
  <inkml:trace contextRef="#ctx0" brushRef="#br0" timeOffset="-764">3279 914 1406 0,'40'-8'329'0,"-40"8"-66"15,46-7-85-15,0-4-90 0,0 7-43 16,-7 0-25-16,1-3-10 16,-40 7-10-16,39-4-245 0,-39 4-209 15,0 0-46-15,0 0-64 0</inkml:trace>
  <inkml:trace contextRef="#ctx0" brushRef="#br0" timeOffset="-252">2524 1084 1129 0,'0'0'211'0,"0"0"82"0,0 0-44 15,0 0-56-15,0 0-41 16,0 0-17-16,0 0 4 0,0 0-33 16,-7 44-18-16,7-44-31 0,-20 44-22 15,20-44-8-15,-32 48-10 16,32-48-20-16,-46 37 17 16,46-37-17-16,-53 37 15 0,14-26-22 15,39-11 7-15,-46 11 8 0,46-11-5 16,0 0-21-16,0 0 6 15,-27-44-23-15,14 0-12 0,20 7 5 16,-1-8 35-16,7 12-5 0,-13 33 7 16,20-41-4-16,-20 41 12 15,0 0-8-15,0 0 5 0,0 0 18 16,0 0-24-16,0 0 29 0,0 0-14 16,0 0 7-16,0 0-3 15,0 0-6-15,0 0 14 0,-39 49-6 16,39-49 5-16,-40 40-2 15,1-7 9-15,-1-10 26 0,-6-1-5 16,0-4 21-16,0 1 5 16,0 3 22-16,0-7-23 0,0-1 1 15,0 1-33-15,14-11-3 0,-1-4-27 16,0 0-8-16,33 0 16 16,-40 0-10-16,40 0-19 0,-32-15-88 15,32 15-169-15,0 0-189 16,0 0-260-16,-20-33-66 0</inkml:trace>
  <inkml:trace contextRef="#ctx0" brushRef="#br0" timeOffset="1444">1564 1501 684 0,'0'0'150'15,"0"0"39"-15,0 0 72 0,0 0-8 16,0 0-11-16,0 0-98 0,0 0-22 15,0 0-24-15,0 0-17 16,0 0-18-16,13-44-31 0,1-4-11 16,-8 0-21-16,-6-8 4 0,0-7 19 15,7-7-23-15,-1-4-5 16,7 12 5-16,-13 2 9 0,7 23 37 16,-7 37 17-16,0-40 5 15,0 40-16-15,0 0-11 0,0 0-17 16,0 0 8-16,0 0 25 15,0 0 0-15,0 0-10 0,-7 37-3 16,1 3 2-16,-1 16 10 0,1-1-6 16,6 1-2-16,-7 3 1 15,1-4-10-15,-8 1 0 0,1-5-6 16,-13 1-5-16,0 0 3 16,-7-4-11-16,-7-11-14 0,1-4 7 15,0-6-19-15,-1-12 15 0,7-1-5 16,0-2-8-16,33-12 4 15,-32-8 0-15,32 8-6 16,-27-29-2-16,14-9 1 0,7 4 1 16,12-6 8-16,1 6-12 0,6 5 7 15,-13 29 3-15,13-33 4 16,-13 33-11-16,0 0 10 0,0 0-14 16,7-30 0-16,-7 30 5 0,0 0 14 15,0 0-8-15,0 0 3 16,0 0 5-16,0 0 2 0,0 0-5 15,0 0 6-15,-40 41-22 0,7-19 11 16,-6 0 8-16,-1-11-15 16,8-3 7-16,-8-1 8 15,7 0-13-15,33-7 10 0,-33-7-12 16,33 7-20-16,0 0 7 0,0 0-1 16,-13-37 7-16,13 7 9 15,0 30-3-15,20-33 14 0,-20 33-13 16,33-26-2-16,-33 26 11 0,0 0-9 15,33-18 9-15,-33 18-7 16,0 0 1-16,0 0 12 0,0 0 5 16,13 37-13-16,-13-37 0 0,0 0 14 15,-20 33 2-15,20-33-24 16,0 0 12-16,-33 33 7 16,33-33-15-16,-33 19 15 0,33-19-4 15,0 0-12-15,-32-4-5 0,32 4 14 16,0 0-23-16,0 0 21 15,-27-29-15-15,27 29 5 0,0 0 8 16,0 0-3-16,0 0-8 0,0 0-5 16,0 0 22-16,0 0 5 0,0 0-9 15,0 0 1-15,-26 22 10 16,26-22-1-16,0 0-12 0,-46 26 10 16,20-1-1-16,26-25-14 0,-40 15 10 15,8-11 3-15,32-4-6 16,-33 0-5-16,33 0-10 15,-27-19 16-15,27 19-3 0,-19-33-18 16,6 0 11-16,6-4 7 0,7-15-6 16,0 4-10-16,7-7-5 15,-1-1 14-15,1 8-3 0,-7 4 13 16,0 44-11-16,6-33 5 0,-6 33 0 16,0 0-4-16,0 0 2 15,0 0 5-15,7 33 0 0,-1 19 0 16,1 3 5-16,-7 8 1 0,7 0 2 15,-1 3-11-15,-6 4 23 16,0-3-11-16,-13 4 20 0,6-4-16 16,-12-1 6-16,-8-10-6 0,1-5-13 15,-7-3 5-15,-6-7 9 16,-7-11-4-16,0-5-14 16,-7-2 15-16,1-12-11 0,-1-8 0 15,1-3-3-15,6-14 17 0,0-9-14 16,46 23 0-16,-46-51 0 15,13-5 5-15,13 8-8 0,13 0 0 16,14-3 5-16,13 2-13 0,13-2 11 16,6-2-78-16,7-2-170 15,13 3-274-15,7-4-224 0,6-3-91 16</inkml:trace>
  <inkml:trace contextRef="#ctx0" brushRef="#br0" timeOffset="1661">2688 0 1423 0,'-33'37'277'15,"-13"7"-30"-15,-13 1-32 0,-13 10-24 16,-14 4-69-16,-12 8-47 15,-7-1-53-15,-1 4 4 16,-5 1-168-16,-14 4-248 0,-13-2-286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8:38.1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28F773-F664-4A69-AE04-B98579DA9893}" emma:medium="tactile" emma:mode="ink">
          <msink:context xmlns:msink="http://schemas.microsoft.com/ink/2010/main" type="inkDrawing" rotatedBoundingBox="24621,7807 25362,6825 25886,7220 25144,8203" semanticType="enclosure" shapeName="Other"/>
        </emma:interpretation>
      </emma:emma>
    </inkml:annotationXML>
    <inkml:trace contextRef="#ctx0" brushRef="#br0">1860 3683 1888 0,'0'0'360'0,"0"48"-6"15,6 15-64-15,7 11-80 16,7 11-54-16,-7 8-36 0,-6-1-26 15,-14 4-24-15,-19-7-14 16,-13-4-26-16,-21-8-19 0,-12-7 1 16,-7-14-2-16,0-7 2 15,1-16 23-15,-1-11 3 16,6-11 1-16,8-11 16 16,6-11-5-16,6-15-4 15,53 26-19-15,-46-82-14 0,26-3-8 16,27-4 0-16,19-3-5 15,14 3-3-15,12 1 8 0,14 10-5 16,13 12-9-16,6 3-12 16,7 15-182-16,-6 7-150 15,-8 15-214-15,-12 8-315 0,-13 10-3 16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4:01.0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4823 1212 773 0,'0'0'200'15,"0"0"10"-15,0 0 15 16,0 0-47-16,0 0 41 0,40-29 17 15,-40 29-13-15,0 0-30 0,0 0-3 16,32 25-26-16,-32-25-26 16,27 45-30-16,-14-1 2 0,-13 0 8 15,0 1-35-15,0 6-30 0,-13-3-7 16,-7 1-24-16,-6 2-12 16,-7-6 6-16,0-1-6 15,0-7-21-15,0-8-1 0,0-3-117 16,-6-11-119-16,39-15-115 0,-46 7-186 15,7-7-136-15,39 0 7 16</inkml:trace>
  <inkml:trace contextRef="#ctx0" brushRef="#br0" timeOffset="228">4646 673 1131 0,'0'0'222'15,"0"0"56"-15,0 0-33 0,0 0 13 16,0 0-21-16,0 0-38 0,19 37-49 16,-12 7-18-16,-7 11-58 15,0 4-33-15,-7 1-2 0,1 2-39 16,-1 5 6-16,-6 3 10 0,-7-3-9 16,1-1-25-16,-8-3-134 15,8-8-180-15,-14-7-178 0,0-14-65 16,33-34 42-16</inkml:trace>
  <inkml:trace contextRef="#ctx0" brushRef="#br0" timeOffset="417">4383 1389 1116 0,'39'-18'336'0,"-39"18"2"15,0 0-26-15,20 33-61 0,-20 0-97 16,-7 4-58-16,-12-3-38 15,-8 10-35-15,1-3-16 0,-7-4-4 16,-14 0-20-16,8-4-217 0,-7 0-141 16,6-11-120-16,-6-3-8 15,46-19-21-15</inkml:trace>
  <inkml:trace contextRef="#ctx0" brushRef="#br0" timeOffset="745">4178 1050 877 0,'46'7'207'15,"-46"-7"12"-15,0 0-37 0,0 0-41 16,0 0-32-16,33 52-13 16,-20-15 21-16,-13-37-58 0,-6 37-11 15,6-37-36-15,0 0-7 0,-46 36 5 16,46-36-13-16,-53 26-7 15,7-15 20-15,0 0 4 16,13-3 68-16,33-8-4 0,-52 18 12 16,12 5 25-16,1 6 24 0,6 4 12 15,7 8-16-15,-1 14-46 16,8 8 7-16,-1 4-46 0,13-4-14 16,7-1-23-16,7-3 11 0,-1 4-24 15,8-11 5-15,-1-4-2 16,0-11-86-16,-13-37-171 0,13 44-275 15,-13-44-199-15</inkml:trace>
  <inkml:trace contextRef="#ctx0" brushRef="#br0" timeOffset="1125">3166 868 1170 0,'0'0'244'0,"0"0"-34"15,20 45-2-15,-7 7 36 16,-6-4-60-16,-1 7-67 0,1-7-27 16,-7 0-2-16,-7-7-31 0,7-41-6 15,-20 48-19-15,20-48-22 16,-26 40 8-16,26-40-21 15,-46 26 13-15,46-26-6 0,-47 11-13 16,8-11 9-16,39 0 0 0,-53-22-4 16,14-4 7-16,39 26 5 15,-46-18 2-15,46 18 3 0,0 0 9 16,-40-15 10-16,40 15-8 0,0 0-14 16,-46 33-4-16,13 8 8 15,14 3-3-15,-1 1-11 0,0-1-5 16,7 4-54-16,0-7-263 0,13-41-288 15,-7 44-70-15</inkml:trace>
  <inkml:trace contextRef="#ctx0" brushRef="#br0" timeOffset="1357">3869 0 1747 0,'0'0'215'15,"0"0"35"-15,-39 22-19 16,-7 12-88-16,-13 10-64 0,0 4-30 16,-1 4-31-16,1-1-4 0,0-2-23 15,-7-1 12-15,1 3-258 16,-8-3-215-16,1 0-185 0</inkml:trace>
  <inkml:trace contextRef="#ctx0" brushRef="#br0" timeOffset="2197">2193 1027 1144 0,'0'0'224'0,"0"0"24"0,46-18 6 16,-46 18-64-16,46 15-59 0,-46-15-24 15,46 18-59-15,-46-18-11 16,46 37-7-16,-46-37-39 0,32 37 22 16,-32-37-13-16,0 0-4 0,0 0 20 15,0 0-23-15,0 0 19 16,0 0-6-16,0 0-6 15,0 0-12-15,0 0-24 0,0 0-38 16,0 0-13-16,0 0 15 0,20-55 17 16,0 10 45-16,-20 45-19 15,20-48 35-15,-20 48-11 0,0 0 1 16,19-44 18-16,-19 44-9 0,0 0 22 16,0 0-7-16,0 0 27 15,0 0-5-15,0 0 34 0,0 0-35 16,0 0-11-16,0 0-22 0,0 0 6 15,-46-19-19-15,7 19 12 16,-1 15-16-16,40-15 9 0,-52 22 11 16,6 1 1-16,13-1-10 15,33-22 18-15,-59 37 2 0,13-11-5 16,46-26-2-16,-53 29-23 16,14-7 25-16,39-22-17 0,-53 15 4 15,14-4 2-15,39-11-6 0,-46-4 8 16,46 4 2-16,-40-14-15 15,40 14-5-15,-33-37 19 0,19 0-13 16,8 0-1-16,6 0-8 0,6 4 22 16,-6 33-17-16,14-37 3 15,-14 37 5-15,0 0-10 0,40-23 19 16,-40 23-25-16,46 4 23 16,-46-4-13-16,39 26 8 0,-39-26 20 15,20 48-8-15,-20-48 12 0,7 48 1 16,-7-11-7-16,0-37-11 15,-27 52 12-15,1-15-10 0,26-37-4 16,-52 37-5-16,11-15-2 0,2-7 6 16,39-15 6-16,-46 7-16 15,46-7 6-15,-46-7 7 0,46 7-17 16,0 0-3-16,-40-56 6 0,21 19 13 16,5 0-8-16,14 37 0 15,0 0-8-15,0-40-2 0,0 40 0 16,0 0 42-16,0 0 1 15,0 0 27-15,0 0-13 0,-6 51-15 16,-1-6-1-16,-6-1-7 16,0 4-17-16,-7-4 5 0,-6 1-5 15,0-5-16-15,-14-3-48 16,7-3-142-16,-13-1-156 0,46-33-195 16,-52 29-47-16</inkml:trace>
  <inkml:trace contextRef="#ctx0" brushRef="#br0" timeOffset="2417">1574 451 1407 0,'0'0'256'0,"59"-26"31"0,-6 8-29 15,6 3-97-15,6 0-78 0,2 0-35 16,-1 1-33-16,0-5-9 16,-14 4-124-16,-6-7-175 0,-6 7-204 15,-40 15-97-15</inkml:trace>
  <inkml:trace contextRef="#ctx0" brushRef="#br0" timeOffset="2705">1219 285 1267 0,'0'0'228'0,"0"0"-38"16,0-30 5-16,0 30-45 0,0 0 1 15,0 0 45-15,0 0-59 16,13 45-34-16,-6-1-51 0,6 8-23 16,-7 3-13-16,1 8-6 15,0-4 0-15,-1 4-10 0,1-4 6 16,-7 0-172-16,-7 0-102 0,-6 0-155 16,0 0-142-16,-7-7-34 15</inkml:trace>
  <inkml:trace contextRef="#ctx0" brushRef="#br0" timeOffset="2929">1140 1075 1195 0,'0'0'162'0,"0"0"174"0,0 0-28 16,0 0-72-16,0 0-113 15,-13 52-62-15,0 0 34 0,-7 3-40 16,-6 1-21-16,0-1-20 0,-7 0-18 16,0-3-137-16,-7 0-132 15,40-52-134-15,-52 52-125 0,-1-15-8 16</inkml:trace>
  <inkml:trace contextRef="#ctx0" brushRef="#br0" timeOffset="3400">693 802 1109 0,'0'0'258'16,"40"22"44"-16,-40-22 21 0,33 48-96 15,-14 0-89-15,-6-3-69 0,-13-9-26 16,0 5-20-16,-13 3-15 15,13-44 5-15,-26 52-25 16,-7-15 8-16,33-37 4 0,-52 33-25 16,12-14 25-16,40-19-10 0,-47 0 12 15,47 0-13-15,-46-19-3 16,46 19-1-16,-39-37 15 0,39 37-8 16,0 0 8-16,0 0-11 0,-20-37 16 15,20 37-15-15,0 0 15 16,0 0 47-16,0 0-13 0,33 41 15 15,-13 7-1-15,-1 4 75 0,-6-4-9 16,-6 18-36-16,-14-6 14 16,-6-1-19-16,0 3-22 15,-13-6-12-15,0-8-20 0,-14-4-13 16,-6-7 0-16,0-11 2 0,-6-11-1 16,6-4 6-16,-7-11-5 15,7-19 5-15,7 1-2 0,-1-19-9 16,14-11-13-16,6-7-1 0,-6-12 2 15,19-7-41-15,7 4-118 16,7-4-160-16,13 4-201 0,-1 0-174 16,8 3-35-16</inkml:trace>
  <inkml:trace contextRef="#ctx0" brushRef="#br0" timeOffset="3593">305 551 1252 0,'26'-37'294'0,"-26"37"17"16,20-30-47-16,-20 30-103 15,0 0-81-15,32-22-7 0,-32 22-43 16,33 0 10-16,-33 0-28 0,27 26-2 16,-27-26-96-16,19 48-186 15,-19 0-237-15,-6 4-118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4:06.4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1887 37 773 0,'-20'-37'157'0,"20"37"40"16,0 0 2-16,0 0-52 0,0 0-49 16,0 0-77-16,0 0-3 0,0 0-7 15,0 0 114-15,0 0-19 0,7 55-35 16,13 8-34-16,-1 0 2 16,1 4-24-16,0-11 2 15,0 10-11-15,-7-7-6 0,-7 1-16 16,1-5-221-16,-7-7-183 0,-7 0-63 15</inkml:trace>
  <inkml:trace contextRef="#ctx0" brushRef="#br0" timeOffset="463">1657 407 827 0,'0'0'111'16,"0"0"29"-16,0 0-26 0,0 0-35 15,-13 41-23-15,13 0-23 0,0-41-6 16,0 48 9-16,0-4-31 16,0-44 47-16,-7 41-33 0,7-41-8 15,-26 38 6-15,26-38-22 0,-39 22 16 16,39-22 10-16,-46 15-7 15,46-15-7-15,-46-8-27 16,6-7 20-16,40 15 10 0,-52-41-19 16,52 41 106-16,-40-30 4 0,40 30 31 15,0 0 7-15,-39-29-9 16,39 29-25-16,0 0-12 0,-40 3-24 16,8 5 39-16,-8 18 33 0,-6-4-9 15,-6 12-28-15,-8-1-24 0,-13-3-20 16,-6 3-19-16,0 0-27 15,1-11-3-15,-1 1-9 0,6-5 1 16,1-11 1-16,6-7-1 0,1 8-19 16,12-16 20-16,1 1-8 15,-1-4-7-15,7-4-110 16,0-7-116-16,0 4-99 0,7-5-102 16,39 23-86-16,-40-29-31 0</inkml:trace>
  <inkml:trace contextRef="#ctx0" brushRef="#br0" timeOffset="668">210 470 1248 0,'46'-29'293'0,"7"6"37"16,0-6-7-16,12-1-38 0,8 1-86 16,5-5-50-16,1 1-48 15,0 0-32-15,-13 6-37 0,-20 1-19 16,0 8-2-16,-46 18-20 15,0 0-2-15,0 0-109 0,0 0-110 16,0 0-93-16,0 0-101 0,0 0-73 16,0 0 36-16,-40 37 9 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4:05.1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136 378 1235 0,'0'0'225'0,"0"0"60"15,0 0-80-15,13-33-25 16,-13 33-124-16,0 0-9 16,0 0 1-16,0 0 51 0,0 0-15 15,0 0-19-15,0 0-29 0,33 44-6 16,-7-7-6-16,0 4-1 15,1 7 8-15,-1 0-8 0,-6 0-5 16,-1 0-18-16,1-6 31 0,-7-9 2 16,-6 4-19-16,-1-11 6 15,-6-26 12-15,-6 33-11 0,6-33-6 16,-27 30-8-16,27-30-7 0,-46 22 12 16,7-11-9-16,0-11-9 15,6-8 25-15,-7-6-19 16,7-12 16-16,1 4 10 0,5-12 31 15,1-6 3-15,13 6-25 0,6-6-25 16,1-2 8-16,12-2-23 16,7-1 5-16,7 1 11 0,0 11-4 15,13 3-7-15,-33 30 0 0,39-44-17 16,-6 7 1-16,-33 37-86 16,0 0-108-16,0 0-153 0,39-37-165 15,-39 37-68-15,0 0-11 0</inkml:trace>
  <inkml:trace contextRef="#ctx0" brushRef="#br0" timeOffset="888">1056 0 608 0,'0'0'43'0,"0"0"56"0,0 0 10 16,0 0 0-16,0 0-16 0,-13 41-6 16,13-41 0-16,0 0 17 15,-7 52-26-15,7-52-20 0,-26 59 15 16,6-18-18-16,20-41-8 0,-26 41-8 16,26-41-22-16,0 0 54 15,-46 33 5-15,46-33-41 0,0 0 10 16,-40 4-24-16,40-4-21 15,0 0 3-15,0 0 7 0,-33-44-4 16,33 44 0-16,-19-49-12 16,19 49 3-16,0 0-13 0,0 0 24 15,0 0-8-15,0 0-8 0,0 0 36 16,0 0-4-16,0 0-4 16,0 0 10-16,0 0-11 0,26 40-4 15,-26-40-12-15,13 46 26 0,-13-46-33 16,-6 40 28-16,6-40-19 15,0 0-1-15,-40 41-4 0,40-41-8 16,-39 26 24-16,39-26-6 0,-40 7-4 16,40-7-15-16,0 0 9 15,-33-18 0-15,33 18-14 16,-19-45 11-16,12 8-2 0,7 37 9 16,-6-44-9-16,6 44 16 0,6-41-11 15,-6 41 12-15,0 0-3 0,0 0 7 16,0 0 8-16,0 0-8 15,0 0 35-15,0 0 8 0,0 0-30 16,0 0 23-16,7 49-45 0,-1-9 27 16,1 5-6-16,6 6 0 15,-6-3-21-15,6 8 2 0,-7-5 9 16,7 9-18-16,-6-9 9 16,6 2-19-16,-6-1 22 0,6-4-12 15,-7-8-162-15,-6-40-145 16,0 45-164-16,0-45-112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7:26.3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11711 1006 893 0,'0'0'186'0,"0"0"-65"15,0 0-55-15,0 0 42 0,0 22 55 16,7 4-1-16,6 4-72 16,7-1-13-16,-7 1-33 15,0-1 0-15,-6-7-3 16,-7-22-15-16,6 30 23 0,-6-30-6 16,0 0-24-16,-6 30 17 15,6-30-30-15,0 0-6 0,-33 18 15 16,33-18-21-16,-33 4 16 15,33-4 1-15,-39-15-9 0,39 15 14 16,-33-26-2-16,33 26-27 16,-27-29 26-16,27 29-13 0,0 0 0 15,0 0 4-15,-32-19-24 16,32 19 30-16,0 0-7 0,-40 26 3 16,40-26 34-16,-13 41-7 15,0-8-11-15,6 0 8 16,7-33-14-16,0 37-10 0,0-37 11 15,7 37-24-15,-7-37-250 16,13 29-311-16,-13-29-163 0</inkml:trace>
  <inkml:trace contextRef="#ctx0" brushRef="#br0" timeOffset="190">11922 1568 2246 0,'0'0'317'16,"0"0"-82"-16,0 0-116 0,26 7-60 15,-26-7-28-15,0 0-13 16,0 0-18-16,0 0-186 0,0 0-237 16,0 0-281-16,0 0-95 15</inkml:trace>
  <inkml:trace contextRef="#ctx0" brushRef="#br0" timeOffset="853">11258 951 1057 0,'0'0'154'16,"0"0"-5"-16,0 0-89 16,0 0-41-16,0 0-15 0,0 0 20 15,0 0 85-15,0 0-6 16,20 51-10-16,-7-6-6 0,0-8 9 16,-13-4-45-16,13 0 38 15,-13-33-13-15,-13 37-11 16,13-37 16-16,-7 37-48 0,7-37 8 15,-46 33-28-15,0-14-1 16,-13-8-12-16,13-4-12 0,-6-3 25 16,-7-8-7-16,13-3 14 15,-7-4-23-15,20-8 14 0,33 19-11 16,-39-44-18-16,39 44 24 0,-27-48-22 16,21 11 12-16,6 37-6 15,6-41-17-15,-6 41 31 0,0 0-9 16,40-22 1-16,-40 22-7 15,46 0 18-15,0 4-24 16,-46-4 11-16,46 18 12 0,-46-18-12 16,46 30 16-16,-20-12-29 15,-26-18 13-15,0 0 20 0,0 0-23 16,0 0 22-16,0 0-11 16,0 0 13-16,0 0-26 0,0 0 32 15,-39 19-26-15,39-19 14 16,-46 11 2-16,6 0-9 0,1 4 14 15,6 3 26-15,0 8 26 16,-6 0 1-16,-1 3-9 0,14 8-15 16,-7-3-21-16,7 3 22 15,-7 0 40-15,-6-4-27 16,19 0-29-16,-13-7-16 0,0 0 3 16,0-11-12-16,0-1-8 15,1-10-2-15,-1-4-119 0,33 0-86 16,0 0-184-16,-40-30-196 0,40 30-88 15</inkml:trace>
  <inkml:trace contextRef="#ctx0" brushRef="#br0" timeOffset="1042">11166 477 1750 0,'39'-15'327'0,"-39"15"-92"16,0 0-121-16,0 0-64 16,0 0-20-16,0 0-40 0,0 0 14 15,0 0-341-15,0 0-199 16,0 0-101-16</inkml:trace>
  <inkml:trace contextRef="#ctx0" brushRef="#br0" timeOffset="1262">10443 462 1532 0,'0'0'126'16,"0"0"48"-16,0 0 181 15,0 0-55-15,0 0-111 0,26 55-92 16,7 4-5-16,7 2-58 15,-7-6-6-15,-1 0-19 0,-5 5-13 16,-1-9-164-16,0 1-382 16,-13-4-289-16</inkml:trace>
  <inkml:trace contextRef="#ctx0" brushRef="#br0" timeOffset="1458">10943 847 2278 0,'0'0'275'15,"6"-29"-105"-15,-6 29-56 16,0 0-54-16,0 0-41 0,0 0 9 16,26 14-28-1,-26-14-91-15,0 0-306 0,0 0-365 16</inkml:trace>
  <inkml:trace contextRef="#ctx0" brushRef="#br0" timeOffset="2641">10062 825 1301 0,'0'0'36'0,"0"0"68"16,0 0 7-16,0 0 69 0,0 0-73 16,26 37-22-16,1-4-37 0,-14-3-17 15,-13-30 28-15,19 37-50 16,-12-4 27-16,-7-33-9 0,0 0-17 15,-7 37 12-15,7-37-14 16,0 0 3-16,-32 22-18 0,-8-11-6 16,40-11 37-16,-33-4-24 15,33 4 19-15,-33-18-43 16,33 18 21-16,-26-37-13 0,26 37-2 16,-13-33 8-16,13 33 0 15,0 0 21-15,0-30-15 0,0 30 10 16,0 0-13-16,0 0 11 15,0 0-1-15,0 0-1 0,0 0 18 16,0 0-31-16,0 0 24 16,-33 19-6-16,33-19 6 0,-33 18-17 15,33-18 9-15,-33 15 3 16,33-15-16-16,-39 4 26 16,39-4-26-16,-26-8 28 0,26 8-20 15,0 0-17-15,-27-33 26 16,21 0-26-16,6 33 11 0,-7-37 6 15,7 37-11-15,0 0 11 0,0 0-22 16,0 0 22-16,0 0-4 16,0 0-9-16,0 0 33 0,0 0-20 15,0 0 21-15,-19 37-18 16,19-37 19-16,-20 37 4 0,20-37-22 16,-46 40 18-16,6-14-17 15,1-11-19-15,6 0 28 16,-6-12-27-16,-1 5 18 0,7-8 6 15,-6-15-7-15,39 15 9 16,0 0-17-16,-33-30 12 0,33 30-3 16,-20-44-22-16,20 44 9 15,-6-44 2-15,6 44 6 0,0 0-10 16,0-33 1-16,0 33-2 16,0 0-11-16,0 0 28 0,0 0-20 15,0 0 30-15,0 0-16 0,0 0-5 16,0 0-7-16,0 0 22 15,33 33-10-15,-33-33-18 0,19 37 40 16,-19-37-22 0,7 33-5-16,-7-33 9 0,0 37-8 15,0-37 4-15,-7 30 4 0,7-30 0 16,0 0 4-16,-39 29-16 16,39-29 27-16,-46 15-16 0,46-15-7 15,0 0 33-15,0 0-35 16,0 0 21-16,-33-37-22 0,13-4 4 15,14-3-11-15,6 0 14 16,6 7 14-16,-6 37-20 0,20-41-5 16,-20 41-11-16,0 0 26 15,0 0-9-15,0 0 10 16,40-15-5-16,-40 15-4 0,0 0 12 16,0 0-23-16,26 33 24 0,-26-33 5 15,0 41 10-15,-7-15 37 16,7-26-2-16,-39 33 32 15,6-11 13-15,-6-3 7 0,-1-8 29 16,1-7-18-16,12-4-2 0,27 0-9 16,-39-11-15-16,39 11 4 15,0 0-27-15,-33-37-6 0,7 3-12 16,13 1-25-16,6 4 6 16,-6-8-32-16,13 0 4 0,0-8-3 15,0 1-5-15,13-4 5 16,0 0-5-16,-6-8-29 0,-1 4-101 15,-6 0-71-15,0 4-58 16,7 11-150-16,-7 37-159 16,0 0-62-16,-7-48 25 0</inkml:trace>
  <inkml:trace contextRef="#ctx0" brushRef="#br0" timeOffset="2872">9175 373 1365 0,'0'0'376'0,"0"0"-78"0,0 0-44 16,0 0-101-1,39-33-35-15,-39 33-41 0,53-26 9 16,-14 11-36-16,-39 15-28 16,46-7 0-16,-6 7-12 0,-14 11 23 15,-26-11-12-15,39 30-1 0,-19 3-9 16,-7 0-7-16,-6 0 2 15,-7 4-83-15,-13 4-261 0,0 3-352 16,-14 1-175-16</inkml:trace>
  <inkml:trace contextRef="#ctx0" brushRef="#br0" timeOffset="18629">6402 536 2004 0,'39'-4'243'0,"-39"4"-1"15,40-4-60-15,-40 4-76 16,32 0-46-16,-32 0-38 15,0 0-2-15,0 0-17 0,0 0-68 16,0 0-296-16,0 0-361 16</inkml:trace>
  <inkml:trace contextRef="#ctx0" brushRef="#br0" timeOffset="19001">6546 0 1186 0,'0'0'120'15,"0"0"108"-15,0 0 54 0,-52 0-56 16,52 0-23-16,-40 41-31 16,7-1-55-16,7-3-44 0,-13 4-36 15,6-4-13-15,-7-4-15 16,8-7-4-16,-1-8-12 0,33-18 7 15,-40 8-69-15,40-8-28 16,-46-11 15-16,46 11 23 0,-33-45 40 16,7 1 13-16,6 0 6 15,7 3 5-15,13 41 51 0,-13-37-4 16,13 37-7 0,0 0-25-16,0 0-26 0,0 0 19 0,-39 19 15 15,6 14-3 1,7 8 1-16,-7-1-2 0,6 1-17 15,-5-1 2-15,5-3-58 16,27-37-317-16,-39 45-350 0</inkml:trace>
  <inkml:trace contextRef="#ctx0" brushRef="#br0" timeOffset="17225">7775 1039 850 0,'-26'-15'172'15,"26"15"31"-15,-26-22-81 0,26 22-20 16,-27-29-41-16,27 29-1 16,-6-37-22-16,6 7-7 15,6 4-27-15,-6 26-22 0,33-37-1 16,0 12 13-16,0 6 18 15,0 8-18-15,0 4-19 0,-1 10 42 16,1 5-4-16,-6 7-28 16,-27-15-4-16,32 25 38 15,-32-25-12-15,20 34-16 0,-20-34 9 16,7 40 21-16,-7-40-13 16,-20 37-25-16,20-37 0 0,-53 33 52 15,-6-10-35-15,0-9-9 16,0-6 3-16,-7-5 32 0,1-6-17 15,5-5-20-15,1-6 18 16,13-5 12-16,0 1 72 16,7-1-30-16,6 1-8 0,33 18 28 15,-39-11-51-15,6 3-17 16,0 19-6-16,-7 8 15 0,1 10-30 16,6 5-4-16,0-1 33 15,7 4-17-15,6-4-1 0,20-33-56 16,-13 48-336-16,13-15-215 15</inkml:trace>
  <inkml:trace contextRef="#ctx0" brushRef="#br0" timeOffset="17462">7565 1364 1222 0,'0'0'226'16,"46"-7"-33"-16,-7 0-65 16,7-1-52-16,0 8 6 0,-6 8-50 15,-1-1 4-15,-6 4 24 16,-33-11-21-16,26 19-19 0,-26-19 7 16,0 0-37-16,0 0-22 15,-39 44-186-15,-14-15-241 16,-19-10-124-16</inkml:trace>
  <inkml:trace contextRef="#ctx0" brushRef="#br0" timeOffset="17713">6566 988 982 0,'0'0'199'16,"0"0"118"-16,-33 40-4 15,0 1-26-15,0-1-42 0,1 5-53 16,-1-5-83-16,-7 1-64 16,1-4-7-16,-1 0-38 0,-6-7-60 15,0-1-192-15,0-10-238 16,7-1-144-16</inkml:trace>
  <inkml:trace contextRef="#ctx0" brushRef="#br0" timeOffset="18409">6224 821 623 0,'0'0'58'0,"0"0"64"15,-33 48-10-15,20-7 34 0,13 3-51 16,0-3-20-16,-6 0-43 16,6-4 78-16,0-37-37 0,-7 40-22 15,7-40-24-15,-26 41 0 16,26-41-35-16,-33 26 35 15,33-26 0-15,-53 7-37 0,14-7-1 16,39 0 26-16,-39-26-2 16,39 26-13-16,-40-52-19 0,20 1 8 15,14-1 20-15,-1 0-14 16,1 8 16-16,6 44 5 0,0-41 50 16,0 41-66-16,0 0 5 15,0 0-8-15,0 0-7 0,0 0 34 16,0 0-17-16,0 0-24 15,-33 45 44-15,20-8-46 16,0 0 34-16,-1-1-5 16,8 1-7-16,6 0 7 0,-7 0-10 15,1-3 13-15,6-34 14 16,-13 40 62-16,6-7-10 0,7-33-46 16,-33 41-4-16,7-11-29 15,0-1 3-15,26-29-9 0,-40 37 21 16,40-37-5-16,-33 37-7 15,33-37 6-15,-33 33 6 0,33-33-5 16,0 0 117-16,0 0 35 16,0 0 15-16,-39 26-36 0,39-26-71 15,-39 8 10-15,-1-12 23 16,40 4-9-16,-39-19-23 16,6-6-26-16,0-1-11 0,13-15-7 15,7 0-5-15,7-10 4 16,6-1-11-16,6 0-8 0,7 4-10 15,7 8 3-15,0 3-5 16,13 7 2-16,-7 4-4 0,7 8-33 16,6 3-100-16,-6 0-153 15,13 4-256-15,0-4-253 0</inkml:trace>
  <inkml:trace contextRef="#ctx0" brushRef="#br0" timeOffset="20937">4917 1598 514 0,'0'0'119'16,"0"0"83"-16,0 0 5 15,0 0-38-15,26 51-21 0,-6-6-44 16,-7-1-38-16,-13-3-35 16,0-4 6-16,0 0-14 0,0-37-6 15,-13 49-17-15,13-49 7 16,-13 48-234-16,13-48-110 0,-14 37-24 16,14-37 3-1</inkml:trace>
  <inkml:trace contextRef="#ctx0" brushRef="#br0" timeOffset="21520">4923 1950 654 0,'0'0'100'16,"0"0"23"-16,0 0-32 16,0 0 4-16,0 0 68 0,53-15-64 15,-1 4-18-15,14 7 8 16,13 0-2-16,13 4-22 15,20-3 32-15,-1 3-48 0,14 0-21 16,13 3-25-16,7-3 1 16,12 4 2-16,8 4-10 15,-1-1 10-15,0 0-2 0,-6-3 0 16,0 0-4-16,-1-1-7 16,1 1-12-16,-7-8 19 0,0 4 0 15,-13-3 6-15,0 3 7 16,-19-4-22-16,-1 0 6 0,-13 4 7 15,-13-3 0-15,0 3-4 16,-13-4 4-16,-7 0-11 0,-6 1 17 16,-7-1-13-16,-6-4-5 15,-7 5 2-15,-13-1-5 16,-33 4 24-16,46-7-27 16,-46 7 24-16,0 0-30 0,39-11 26 15,-39 11-12-15,39-4 6 16,-39 4 0-16,0 0 10 0,0 0-5 15,0 0 1-15,40-16 4 16,-40 16-1-16,0 0 0 16,20-33-19-16,-20 33 23 0,6-33-16 15,-6-1-2-15,0 34-1 16,-6-33 1-16,-1 4-6 0,7 29 52 16,-13-37 4-16,13 37-2 15,-7-34-21-15,7 34-41 16,-19-29 76-16,19 29-19 0,0 0-26 15,-27-30 3-15,27 30-15 16,0 0 5-16,0 0-41 16,0 0-227-16,0 0-196 0,-26-11-133 15</inkml:trace>
  <inkml:trace contextRef="#ctx0" brushRef="#br0" timeOffset="26357">8518 2415 457 0,'0'0'60'16,"0"0"-19"-16,0 0-6 0,0 0 62 16,0 0-1-16,0 0-2 15,0 0-40-15,0 0 0 0,13 48 14 16,7-11 49-16,-20-37-60 15,26 52 13-15,-13-8 1 16,7-7-46-16,-20-37 52 0,19 41-9 16,-19-41 27-16,0 40 23 15,0-40-9-15,0 0-52 0,-39 37-31 16,6-14-18-16,-19-9 5 16,-1-6-6-16,-6-5-7 0,6-3 4 15,-6-3 0-15,13-5 11 16,0-3-32-16,46 11 17 15,-52-29 9-15,12 3 1 16,40 26-26-16,-26-52 16 0,6 8 0 16,20 44-10-16,0-45-20 15,0 45 27-15,20-40 3 0,-20 40 0 16,0 0-16-16,0 0 3 16,33-30 23-16,-33 30-28 0,39-11 27 15,-39 11 10-15,0 0-26 16,46 11-7-16,-46-11 14 0,0 0 4 15,0 0-4-15,0 0 0 16,33 22-4-16,-33-22-17 16,0 0 33-16,0 0 0 15,0 0-9-15,0 0 1 0,0 0 1 16,0 0-1-16,33 41-22 16,-33-41 14-16,0 0 8 0,13 37 4 15,-13-37-8-15,0 0-18 16,0 37 42-16,0-37-10 15,0 0-17-15,-20 37-10 0,20-37 28 16,0 0-1-16,-39 41-19 16,39-41-5-16,-46 25 20 0,6-6 6 15,1-8-26-15,0-7 1 16,6-1 20-16,33-3 4 16,-53-3-32-16,53 3 13 0,-46-15 4 15,46 15 23-15,-39-22-21 16,39 22-18-16,-27-37 9 15,27 37 20-15,-19-37-23 0,19 37 10 16,-13-37 0-16,13 37 5 16,0 0-27-16,0 0 26 0,0 0-11 15,0 0 25-15,-7-37-14 16,7 37-29-16,0 0 42 0,0 0-8 16,0 0-27-1,0 0 31-15,0 0-13 0,0 0-22 16,0 0 18-16,0 0 14 15,0 0-32-15,0 0 33 0,0 0-3 16,0 0-28-16,0 0 14 16,0 0 10-16,0 0 5 0,0 0-9 15,13 44-5-15,-13-44 5 16,13 37 15-16,-13-37-23 0,7 37 12 16,-7-37-15-16,0 0 11 15,-7 33 18-15,7-33-4 16,-19 34 2-16,19-34-8 0,-33 26-19 15,-13-12 11-15,0-3 17 16,-7-3-13-16,7-8 2 16,0 0-14-16,0-8 26 0,7-3-8 15,39 11-10-15,-46-14 0 16,46 14-21-16,0 0 35 0,-40-37-11 16,40 37-7-16,-13-45-19 15,13 45 6-15,7-37 24 16,-7 37-16-16,0 0 11 0,39-26-2 15,-39 26 3-15,40 0-3 16,-40 0-8-16,32 19-3 0,-32-19 31 16,20 41 1-16,-13-1-8 15,-14-7 57-15,-13 4 30 16,-6 0 4-16,-13 0-17 16,-7-3-35-16,0-1-33 0,-7-4-15 15,1-3 2-15,-1-7-19 16,0-5-16-16,21-2-209 0,32-12-255 15,-46-4-130-15</inkml:trace>
  <inkml:trace contextRef="#ctx0" brushRef="#br0" timeOffset="26581">7742 2434 649 0,'46'-19'165'16,"-6"8"26"-16,-40 11-49 15,59-11-62-15,-13 4-46 16,-7 7-44-16,-39 0 5 0,46 0 13 16,-46 0-2-16,0 0-167 15,0 0-122-15,27 11-73 0</inkml:trace>
  <inkml:trace contextRef="#ctx0" brushRef="#br0" timeOffset="26877">7499 2522 718 0,'-46'-7'183'0,"46"7"-22"15,-39-7 5-15,39 7-28 16,-46-4-34-16,46 4 6 0,-53 4-29 16,7 3 77-16,0 4-74 15,0 8-17-15,0 3 59 0,0 7 21 16,-6 8-31-16,-1 4-28 16,0 3-36-16,-6 4-9 15,7-3-22-15,6-1-7 0,0 0-14 16,0-7 0-16,13 0-27 15,33-37-146-15,-53 37-266 16,53-37-163-16,-39 33-15 0</inkml:trace>
  <inkml:trace contextRef="#ctx0" brushRef="#br0" timeOffset="27042">6908 3236 933 0,'39'0'211'0,"7"-3"-19"0,7-1-62 16,-1 0-85-16,1 4-3 15,6-7-27-15,-13 3-170 0,-13-3-193 16</inkml:trace>
  <inkml:trace contextRef="#ctx0" brushRef="#br0" timeOffset="27492">6316 2792 989 0,'0'0'174'16,"0"0"-13"-16,-26-48-84 15,26 48-48-15,7-48 32 0,-7 48-52 16,26-48-16-16,-26 48-2 16,59-26 33-16,-6 8-16 15,-7 14-26-15,0 4-2 16,-46 0 31-16,52 7 0 0,-52-7-4 16,46 15-23-16,-46-15-11 15,0 0 24-15,0 0 38 0,0 0-43 16,-20 56 8-16,20-56 22 15,-65 40-6-15,6-14 3 0,-7-7 14 16,7-8 27-16,13-4 54 16,6-7 14-16,40 0 33 0,-46-7-32 15,46 7-35-15,0 0-47 16,-39-37-5-16,19 0-18 16,7-4-35-16,13-7 13 0,-7 0-2 15,7 4 9-15,-6 3-25 16,6 8-2-16,0 33-41 15,0 0-209-15,0 0-258 0,6-45-146 16</inkml:trace>
  <inkml:trace contextRef="#ctx0" brushRef="#br0" timeOffset="27682">6428 2338 1158 0,'0'0'273'16,"0"0"-73"-16,53 0-44 15,-53 0-72-15,0 0-63 0,46 3-6 16,-46-3-9-16,0 0-293 16,0 0-216-16</inkml:trace>
  <inkml:trace contextRef="#ctx0" brushRef="#br0" timeOffset="28324">5915 2327 973 0,'0'0'85'0,"0"0"-5"16,0 0-49-16,0 0 23 16,0 0-28-16,27 59-26 0,-8-8 23 15,-19-51-33-15,14 56 18 16,-14-56-28-16,6 44 11 0,-6-44 6 16,-13 41 25-16,13-41-6 15,0 0-20-15,-46 29-5 16,46-29 20-16,0 0-40 15,-53 4-7-15,53-4-5 0,0 0 43 16,-39-15-11-16,39 15 2 16,0 0 7-16,0 0-19 0,0 0 14 15,0 0 15-15,0 0-23 16,0 0 25-16,0 0 1 0,0 0-13 16,0 0 12-16,0 0 4 15,0 0-19-15,13 37-5 16,-13-37 3-16,0 0 20 0,0 41-4 15,0-41-7-15,0 0 17 16,0 0-9-16,-46 37-17 16,46-37-10-16,-46 18 31 0,46-18-8 15,-39 11-21-15,39-11 0 16,0 0 20-16,-33-18 17 16,33 18-24-16,0 0 15 0,0 0 61 15,0 0-12-15,0 0-6 16,-40-22-74-16,40 22 30 0,0 0 173 15,-46 22 32-15,0 7-21 16,7 8-44-16,-7 4-49 0,0 0-57 16,-7-1-7-1,1 1-6-15,-7-8-26 0,6 0-5 16,1-7-13-16,12-7-23 16,40-19-159-16,-46 11-205 0,46-11-135 15,0 0 24-15</inkml:trace>
  <inkml:trace contextRef="#ctx0" brushRef="#br0" timeOffset="28529">6303 2031 1018 0,'0'0'156'0,"0"0"12"15,0 0-82-15,0 0-34 16,0 0-17-16,-20 44-40 16,20-44 27-16,-52 52-22 0,6-8-246 15,-7-3-134-15</inkml:trace>
  <inkml:trace contextRef="#ctx0" brushRef="#br0" timeOffset="28714">5541 2482 940 0,'0'0'140'0,"59"-26"-51"0,-13 7-36 16,-46 19-21-16,46-18-21 15,-46 18-143-15,46-19-134 16,-46 19-148-16</inkml:trace>
  <inkml:trace contextRef="#ctx0" brushRef="#br0" timeOffset="29544">5298 2415 725 0,'0'0'88'15,"0"0"7"-15,0 0-38 0,0 0-39 16,0 0 3-16,0 0 4 16,0 0 3-16,0 0 6 15,0 0-7-15,0 0 23 16,0 0-11-16,0 0 7 0,0 0 28 15,0 0-26-15,0 0-28 16,0 0 29-16,0 0-26 0,0 0 1 16,0 0-4-16,0 0 16 15,0 0-17-15,0 0 7 16,0 0-6-16,0 0-25 0,0 0-2 16,0 0 9-16,0 0 10 15,0 0-25-15,0 0 47 0,0 0-23 16,0 0-44-16,0 0 35 15,0 0-2-15,0 0 17 16,0 0-36-16,0 0 14 0,0 0 5 16,0 0 21-16,0 0-36 15,0 0 29-15,0 0 1 16,0 0-28-16,0 0 2 0,0 0 73 16,0 0-25-16,0 0-20 15,0 0 0-15,0 0 24 0,0 0-9 16,0 0-15-16,0 0-3 15,-33 19-4-15,33-19 0 0,-53 26-30 16,53-26 12-16,-46 29 15 16,46-29 24-16,-39 30-36 15,39-30-1-15,0 0-13 16,0 0 2-16,0 0 83 0,-20 37-80 16,20-37 18-16,0 0-23 15,0 0 33-15,53 37-14 0,-1-8 24 16,-6-3-28-16,-6 0 1 15,-1-8-8-15,-39-18 28 0,0 0 16 16,33 34 1-16,-33-34 0 16,0 0-9-16,-26 40-5 15,-7-18 6-15,-20-3-26 0,1-8 0 16,-7-4-9-16,0-7-5 16,-1 0 38-16,1-7-11 15,7-4-2-15,12-4 58 0,40 15-4 16,-39-41-30-16,6 1-12 15,20-5-23-15,13 1 2 16,13 3-12-16,7-3 1 0,6 3 17 16,7 5-11-16,6 2 0 15,1 5-10-15,-40 29-154 0,46-34-259 16,-46 34-168-16</inkml:trace>
  <inkml:trace contextRef="#ctx0" brushRef="#br0" timeOffset="29813">4713 2205 852 0,'-46'-19'101'16,"46"19"83"-16,-46 30-4 15,13 14 32-15,7 11-42 0,6 8-7 16,7 4-58-16,-7 14-40 16,7 4-7-16,7 7-41 0,12 1-9 15,14-1 1-15,13 0-13 16,19-3 19-16,21-7-171 16,38-15-247-16,40-8-121 15</inkml:trace>
  <inkml:trace contextRef="#ctx0" brushRef="#br0" timeOffset="30320">9030 1856 596 0,'0'0'137'0,"0"0"49"16,0 0-86-16,0 0 79 15,0 0 25-15,0 0 3 0,0 0-9 16,53 64 24-16,-7 6-37 15,6 8 25-15,8 14-34 0,-8 4-8 16,1 4-39-16,-1 7 0 16,-6-7-40-16,-13 0-24 0,-13-4-22 15,-20-4-23-15,-13-3-5 16,-27-12-15-16,-12-6-180 16,-27-11-201-16,-7-12-323 15,-19-4-156-15</inkml:trace>
  <inkml:trace contextRef="#ctx0" brushRef="#br0" timeOffset="31768">3780 755 577 0,'0'0'118'0,"0"0"20"0,0 0 11 15,0 0-33-15,0 0-47 16,0 0-41-16,0 0-6 16,0 0 73-16,0 0 21 0,6 45-57 15,-6-1-17-15,0-3-31 16,0-1 61-16,0-6-17 0,-6-1 2 15,6-33 4-15,-13 40-33 16,13-40 0-16,-27 34-2 16,27-34-41-16,-39 22 21 0,6-7 7 15,33-15-17-15,-39 0-47 16,39 0-3-16,-33-15 2 0,33 15 9 16,-26-37 10-16,6-4-36 15,7 8 6-15,13 0 52 16,0 33-6-16,0-33-18 0,0 33 22 15,0 0-18-15,0 0 17 16,0 0 6-16,0 0 22 0,0 0-3 16,0 40 24-16,0-7-18 15,0 1 31-15,0-5 34 0,0-29 4 16,-13 41 75-16,-7-4-6 16,-20-8-42-16,-12-3-43 0,-20 0-22 15,-14-7-35-15,-19-1 11 16,-7-3 3-16,1-11-23 0,-8-1 81 15,8-6-40 1,5-9-9-16,14-6 33 0,14-4 2 16,12 0 24-16,7 3-14 15,19 4-20-15,40 15-32 0,-33-11-29 16,33 11 14-16,0 0-29 16,0 0 28-16,0 0-3 0,0 0-2 15,-26 41 11-15,13-8-5 16,13-33 6-16,-20 33-1 0,20-33-19 15,-19 34 7-15,19-34-7 16,0 0-63-16,0 0-146 0,-33 37-173 16,33-37-161-16,0 0-70 15</inkml:trace>
  <inkml:trace contextRef="#ctx0" brushRef="#br0" timeOffset="31985">3537 1642 1706 0,'0'0'318'16,"0"0"11"-16,0 0-98 15,0 0-119-15,0 0-46 0,0 0-28 16,0 0-35-16,0 0-83 15,0 0-366-15,0 0-426 0</inkml:trace>
  <inkml:trace contextRef="#ctx0" brushRef="#br0" timeOffset="32296">2433 2175 1721 0,'0'0'162'0,"0"0"78"0,0 0-36 15,0 0-63-15,0 0-58 16,46 22-32-16,0-18-30 0,-7-4-13 16,7-7 9-16,7 3-40 15,-7-4 20-15,0-3-228 0,-7 8-216 16,7-1-162 0</inkml:trace>
  <inkml:trace contextRef="#ctx0" brushRef="#br0" timeOffset="32641">2406 752 1404 0,'0'0'79'15,"0"0"70"-15,0 0-26 16,0 0-45-16,-6-30-49 0,12 1-10 16,8-5-15-16,18 4-13 15,1-4 9-15,13 9-15 0,-6-1 12 16,6 7-13-16,-13 8 26 15,-1 8-19-15,-32 3-11 16,27 14 10-16,-27-14-83 16,13 37-206-16,-20 0-126 0</inkml:trace>
  <inkml:trace contextRef="#ctx0" brushRef="#br0" timeOffset="32832">2071 907 1267 0,'0'0'200'0,"27"-37"-8"16,-27 37-91-16,52-37-55 16,1 11-11-16,-7 8-44 15,0 7-48-15,0-1-310 0,-13 1-228 16</inkml:trace>
  <inkml:trace contextRef="#ctx0" brushRef="#br0" timeOffset="33101">1762 525 1314 0,'0'0'37'0,"0"0"21"15,0 0 112-15,0 0-40 16,0 56-23-16,7 4-35 0,-7 3-63 16,13 3-17-16,-6 1 35 15,-7-1-19-15,0 1-8 0,-7-5-216 16,1 1-227-16,-8-7-96 15</inkml:trace>
  <inkml:trace contextRef="#ctx0" brushRef="#br0" timeOffset="33293">1519 1243 1244 0,'0'0'295'0,"0"0"-20"0,-33 41-117 16,7-4-31-16,26-37-59 16,-33 55-52-16,7-11 7 0,-7-7-13 15,-6 0-10-15,-7 0-335 16,0-7-238-16</inkml:trace>
  <inkml:trace contextRef="#ctx0" brushRef="#br0" timeOffset="33501">1427 722 2379 0,'0'0'197'0,"0"0"28"15,0 0-42-15,33 8-99 16,-33-8-45-16,0 0-8 0,0 0-19 15,0 0-62-15,0 0-280 16,0 0-428-16,0 0-202 0</inkml:trace>
  <inkml:trace contextRef="#ctx0" brushRef="#br0" timeOffset="34772">658 755 1069 0,'0'0'126'0,"27"-18"-84"0,-27 18-9 16,33 7-2-16,-1 12 15 15,8 14-10-15,6 4 12 0,-7 11-22 16,1-4-4-16,-7 1 9 16,-14-8 6-16,-6 0 25 0,-6-8-44 15,-7-29 5-15,-33 37-2 16,-6-11-8-16,-7-8-13 0,-7-7-72 15,7-7 3-15,7-11 7 16,39 7 16-16,-46-30 22 16,26-3-16-16,7-15 7 15,19-7 16-15,8-5 12 0,12 1-28 16,0 4 29-16,7 11-5 16,-7 10 23-16,-26 34-14 0,33-26-14 15,-33 26 14-15,0 0-16 16,0 0 36-16,0 0-8 0,0 0-12 15,0 0 24-15,-6 34-28 16,-1 3 58-16,-13-4-25 16,1 0-11-16,-8 4 11 0,1 0 3 15,-7 7-7-15,-6 1-2 16,-1-1-3-16,-6 0-6 16,13-7 18-16,7-3-32 0,26-34 0 15,-20 40 17-15,14-10 22 16,6-30-13-16,26 29 0 0,14-10-12 15,6-4-1-15,6-12-13 16,7 1-5-16,7-4 5 0,-13 0 10 16,-1 0 0-16,-12 0-33 15,-14 0 23-15,-26 0 6 16,0 0-11-16,0 0-3 0,0 0-2 16,0 0 10-16,0 0-17 15,-40 26 17-15,-12 0 15 16,-1-4-1-16,1 0 1 0,6 0-15 15,0 4 7-15,46-26 2 16,-40 30-34-16,40-30 9 0,0 0 3 16,0 0 27-16,-13 40-9 15,13-40-12-15,0 0 9 0,0 0-7 16,0 0 9-16,0 0-1 16,0 0 16-16,0 0-12 0,0 0 6 15,0 0 14-15,0 0-38 16,0 0-2-16,0 0 7 15,-52-18 12-15,-1-1-12 16,0-7 13-16,7-7-7 0,-6-11 19 16,-1-4-35-16,1-4 25 15,19 4-17-15,-7 11-12 0,40 37 17 16,-32-37 11-16,32 37 0 16,-33-11 18-16,33 11 93 0,0 0-25 15,-40 44-25-15,21-3 19 16,5 3-26-16,8 1 10 0,-1-5 6 15,7-40-43-15,-6 45-13 16,6-45-22-16,6 44 0 16,-6-44-17-16,13 44-205 0,-13-44-330 15</inkml:trace>
  <inkml:trace contextRef="#ctx0" brushRef="#br0" timeOffset="35912">11317 4123 1045 0,'0'0'58'0,"0"0"80"15,0 0 59-15,0 0-52 16,20 44 16-16,-7 1-31 0,0-1-30 16,0 8-6-16,0-4 4 15,-13-7-41-15,14 0-15 0,-14-4 28 16,0-7 4-16,0-30-16 16,-27 37-29-16,-6-12 0 15,-13-2-29-15,-6-9 8 0,-1-10 7 16,1-4-23-16,12-7 19 15,1-4-5-15,39 11-6 0,-40-34-18 16,40 34 9-16,-13-59-11 16,13 11-13-16,13 11 20 15,1-1 1-15,-14 38-13 0,0 0 33 16,39-29-19-16,-39 29 11 16,53-4-7-16,-53 4-3 0,0 0 17 15,32 37-17-15,-32-37 14 16,14 42 4-16,-21-9 2 0,7-33-1 15,-39 37-16-15,39-37 11 16,-53 29 3-16,14-14 6 0,-7-11 3 16,46-4-12-16,-46-8 85 15,46 8 43-15,-53-18-14 0,53 18-18 16,-26-37-41 0,6 0-12-16,13 0-17 0,1-1-1 15,6 1 0-15,6 4-18 16,-6-4-1-16,7 4-5 0,0 0-10 15,-1-1 12-15,7 8-11 16,-13 26 4-16,7-29 0 0,-7 29-9 16,0 0 9-16,-7-30-94 15,7 30-165-15,0 0-272 0,-39-3-273 16</inkml:trace>
  <inkml:trace contextRef="#ctx0" brushRef="#br0" timeOffset="36141">11061 5011 2431 0,'0'0'338'0,"0"0"7"15,0 0-51-15,0 0-71 16,0 0-92-16,0 0-61 0,0 0-24 15,0 0-28-15,0 0-126 16,0 0-152-16,0 0-229 16,0 0-383-16,0-59-190 0</inkml:trace>
  <inkml:trace contextRef="#ctx0" brushRef="#br0" timeOffset="36368">11442 3222 1014 0,'0'0'91'16,"0"0"190"-16,-7 48-35 16,1 7-12-16,-1 8-67 0,-12 3-83 15,5-3-41-15,1 0-12 16,-6 0-6-16,-8-4-25 0,-6 0-13 15,1 4-160-15,-14 0-300 16,-7 3-150-16</inkml:trace>
  <inkml:trace contextRef="#ctx0" brushRef="#br0" timeOffset="36601">10483 4582 1745 0,'0'0'343'0,"0"0"-90"15,0 0-72-15,0 0-61 0,0 0-18 16,0 0-5-16,-14 41-49 16,-12-4-14-16,-13 0-6 0,12 0-17 15,-19-4-19-15,-6 0-154 16,-7-7-265-16,0 0-266 15,6-8-84-15</inkml:trace>
  <inkml:trace contextRef="#ctx0" brushRef="#br0" timeOffset="36812">10009 4427 1551 0,'0'0'276'0,"33"48"-9"16,-20-7-65-16,-13-41-96 0,-19 51-39 15,-8-10-25-15,-12-4-37 16,-7-4-17-16,-7-3-295 16,-6-8-305-16,-6-4-92 0</inkml:trace>
  <inkml:trace contextRef="#ctx0" brushRef="#br0" timeOffset="37257">9543 4534 1515 0,'0'0'231'0,"-26"-44"-10"16,26 44-61-16,0 0-63 15,-46-48-37-15,46 48-7 0,-40-45-50 16,40 45 11-16,-13-49-11 16,13 49-24-16,0-55-7 0,26 14 3 15,-26 41 1-15,53-33 11 16,-7 18-2-16,0 12-9 0,-46 3 37 16,52 18-18-16,-52-18 2 15,46 37-12-15,-46-37 36 0,14 48-15 16,-14-48 1-16,-40 48 0 15,40-48 5-15,-59 38-15 0,-7-16 19 16,7-14-16-16,-13-8 0 16,0 0 22-16,6-4-8 15,0-7 65-15,-6 7 42 0,13 0-16 16,6 4-26-16,53 0-21 16,-72 15-11-16,19 7 39 0,53-22-29 15,-52 37-28-15,52-37-6 16,-33 56-3-16,33-56-8 0,-20 55-5 15,20-55-21-15,7 48-103 16,-7-48-201-16,0 0-317 0,59 30-117 16</inkml:trace>
  <inkml:trace contextRef="#ctx0" brushRef="#br0" timeOffset="37433">9701 3846 2031 0,'0'0'118'0,"0"0"9"15,0 0-67-15,0 0-52 16,0 0-115-16,0 0-360 0,0 0-265 16</inkml:trace>
  <inkml:trace contextRef="#ctx0" brushRef="#br0" timeOffset="37617">8715 4175 1968 0,'0'0'208'15,"0"0"-15"-15,0 0-82 16,66-15-62-16,-1 8-21 0,-12 3-131 15,-53 4-351 1,52-7-334-16</inkml:trace>
  <inkml:trace contextRef="#ctx0" brushRef="#br0" timeOffset="37837">8051 3791 2323 0,'0'51'253'0,"13"5"-36"16,7 7-75-16,6-1-72 0,1 5-29 16,-8 3-18-16,-6 0-19 15,1 0-257-15,-14-3-293 0,-14-7-280 16</inkml:trace>
  <inkml:trace contextRef="#ctx0" brushRef="#br0" timeOffset="38208">7854 4486 1723 0,'0'0'294'16,"0"0"-27"-16,0 0-73 15,0 0-75-15,0 0-52 0,7 52-46 16,-7-52-4-16,0 52-5 16,0-52-7-16,0 0-50 0,-20 48-30 15,20-48-37-15,0 0-5 16,0 0 14-16,-46 14 51 0,46-14 23 16,0 0 5-16,-53-29 24 15,53 29-6-15,0 0 99 0,-46-44 47 16,46 44 12-1,0 0-41-15,-46-37 25 0,46 37-33 16,-59-15 2-16,0 7 14 16,-7 16 1-16,-13 3-23 0,-13 0-27 15,-6 0-27-15,-7 0-30 16,0 0-1-16,-1-3-2 0,8-5-6 16,6-3-26-16,6 0-132 15,8-11-183-15,12 4-360 0,13-4-247 16</inkml:trace>
  <inkml:trace contextRef="#ctx0" brushRef="#br0" timeOffset="38365">6159 4038 1977 0,'92'-15'215'0,"19"4"-41"16,8 8-87-16,12-1-64 15,7 4-85-15,7 4-463 0,-1-1-406 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05.3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522 430 778 0,'0'0'255'16,"0"0"67"-16,0 0 2 0,0 0 39 15,13 41-49-15,7 3-47 16,-13 4-51-16,-7 4-76 0,13 0-31 16,-7 0-55-16,7 3-13 15,1-6-23-15,-1-1-16 0,6-4-2 16,-5-3-70-16,-1-8-310 16,-13-33-418-16,6 37-110 0</inkml:trace>
  <inkml:trace contextRef="#ctx0" brushRef="#br0" timeOffset="499">778 171 1095 0,'-6'-37'256'0,"6"37"22"15,-13-33-41-15,13 33-51 0,-14-22-70 16,14 22-49-16,-19-11-41 16,19 11-11-16,-53 11-13 0,1 11 0 15,12 11 13-15,-19 12 5 16,0 14 107-16,-26 11-14 16,18 11-50-16,-12 8-32 0,13 0-7 15,7 0-2-15,0-4 1 16,33-3 25-16,6-9 0 0,20-2 24 15,13-12-1-15,20-8-26 16,26-3-6-16,13-11-15 0,20-3-6 16,15-12-2-16,11-7-6 15,7-12-15-15,13-3 15 0,-20-11-10 16,0-15 12-16,-13-7-26 16,-12-15 24-16,-7-18-23 15,-14-12 20-15,-13-14-21 16,-19-16 19-16,-8-6-8 0,-25-9 10 15,-14 5-17-15,-12 11 15 16,-21 14-8-16,-19 16-6 0,-13 18 12 16,-14 14 3-16,1 19-6 0,-1 15-23 15,0 11-32-15,1 8-66 16,12 10-90-16,14 1-90 0,13-1-129 16,46-18-124-16,-39 33-65 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09.3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3904 992 451 0,'0'0'132'15,"0"0"22"-15,0 0-44 0,0 0-44 16,0 0 0-16,0 0-20 15,0 0-31-15,-26-44 5 0,26 44 9 16,-20-49-15-16,7 4-23 16,13 9-9-16,0-4 18 15,7-9 23-15,6 8-27 0,0 4-6 16,-13 37-1-16,26-33 13 16,-26 33 17-16,33-21-36 15,-33 21-1-15,53 2 30 0,-7 17-1 16,-7 3 11-16,1 8-11 15,-1 3-11-15,1-4 3 0,-1 6 34 16,-39-35 7-16,53 33-39 16,-53-33-5-16,32 33 23 15,-32-33 54-15,0 0-47 0,0 0 66 16,0 0-41-16,0 0-13 16,0 0-7-16,0 0-38 0,-39 18 43 15,-7-11-38-15,-13-3 9 16,-13-4 5-16,-7-4-33 15,-13 0 22-15,-13-3 14 16,-1-7-19-16,1-1 12 0,7 1-22 16,12-1 33-16,7-4-13 15,14 0-21-15,6-3 23 0,59 22-27 16,-53-30 40-16,53 30-28 16,-33-37 12-16,33 37 12 0,-13-37-42 15,13 37 52-15,0 0-54 16,0 0 26-16,0 0 10 0,0 0-13 15,0 0 0-15,46-11-6 16,-46 11 15-16,53 22-26 0,-14 4 38 16,7 0-4-16,-7 4-27 15,7-1 6-15,0-2 28 16,-6-8-8-16,-40-19-13 16,46 22 3-16,-46-22 1 0,0 0 91 15,39 14-7-15,-39-14-27 16,0 0-19-16,0 0-42 0,0 0 8 15,20-33 11-15,-20 33 28 16,0 0 22-16,0 0-31 0,0 0-18 16,0 0 23-16,0 0-6 15,0 0 8-15,-46 22 18 0,7 11 6 16,-7 4-8-16,6-4-14 16,1 1 5-16,-7-1-11 15,6-3-12-15,-6-4-4 0,-6-4-15 16,6-5-5-16,-13-6-3 15,26 2 1-15,-7-6-6 16,40-7 3-16,-46 4-11 0,46-4 8 16,0 0-10-16,-39-20-229 15,39 20-212-15,0 0-205 0,0 0-38 16</inkml:trace>
  <inkml:trace contextRef="#ctx0" brushRef="#br0" timeOffset="732">2761 962 847 0,'0'0'251'15,"0"0"45"-15,0 0-71 16,0 0-115-16,0 0-81 0,0 0 1 16,-46-25-13-16,46 25 2 15,-59-20 0-15,59 20-47 16,-59-15 48-16,59 15-27 0,0 0 21 15,0 0-20-15,0 0 15 16,-20-51-29-16,20 51 20 16,20-47-4-16,-20 47 1 0,52-37 14 15,-6 21-41-15,-46 16 37 16,53 7 5-16,-53-7 11 0,0 0 32 16,33 60 65-16,-33-9-38 15,-20 1 41-15,20-52-45 16,-46 60-35-16,-13-8 0 0,-7-9-46 15,0-9 19-15,-6-4-16 16,0-4 9-16,13-12-215 0,6 1-175 16,53-15-169-16,-52 0-64 15</inkml:trace>
  <inkml:trace contextRef="#ctx0" brushRef="#br0" timeOffset="1016">2170 533 772 0,'0'0'143'0,"0"0"4"16,0 0 154-16,0 0-23 15,0 0-56-15,0 0-7 16,-7 55-39-16,14-10 17 0,6 3-40 15,-7 0-4-15,1-3-30 16,-7-45-4-16,-13 55-31 0,-15-8-41 16,28-47-19-16,-65 52-15 15,-1-6 4-15,-13-13-17 0,0 0-64 16,0-7-210-16,-6-5-294 16,6 2-250-16</inkml:trace>
  <inkml:trace contextRef="#ctx0" brushRef="#br0" timeOffset="1868">250 0 641 0,'0'0'186'16,"0"0"6"-16,0 0-3 0,39 48-21 15,-26 1 34-15,-13-2-30 16,-6 1-41-16,-21-4-51 16,27-44-39-16,-46 57-21 0,0-13-12 15,0-12-6-15,46-32 7 16,-59 34 2-16,59-34 3 0,-46 18-3 15,46-18-14-15,0 0 32 16,0 0-18-16,0 0-11 16,0 0 0-16,-26-52 43 0,26 52 34 15,0 0-32-15,0-43-23 16,0 43-15-16,0 0 12 16,0 0 12-16,0 0 20 15,0 0-19-15,0 0-8 0,13 47-8 16,7 1 19-16,-20-48-13 15,46 60 0-15,-7-8-22 16,1-11 4-16,-40-41 4 0,52 59-12 16,-52-59-99-16,46 51-218 15,-46-51-282-15,0 0-64 0</inkml:trace>
  <inkml:trace contextRef="#ctx0" brushRef="#br0" timeOffset="2264">624 614 1044 0,'0'0'207'0,"0"0"-94"16,0 0 87-16,0 0-33 0,0 0-38 15,0 0-48-15,0 0-22 16,0 0-20-16,0 0-22 0,53 41-22 15,-53-41 9 1,39 26-8-16,-39-26-4 0,0 0 13 16,53 7-5-16,-53-7 9 15,39-15 4-15,-39 15-30 16,0 0 9-16,40-40 14 0,-40 40 0 16,6-52 16-16,-6 52-9 15,-19-44-13-15,19 44 3 0,-46-26 31 16,46 26 13-16,-60 7-24 15,14 4-5-15,46-11 4 16,0 0-22-16,-52 48 38 0,52-48-28 16,0 0-1-16,-20 48-2 15,20-48-11-15,0 0-73 16,0 0-228-16,53 41-174 16,-53-41-30-16</inkml:trace>
  <inkml:trace contextRef="#ctx0" brushRef="#br0" timeOffset="2596">1163 574 756 0,'0'0'199'16,"0"0"15"-16,0 0-7 16,0 0-59-16,0 0-47 15,0 0-6-15,0 44-25 16,0-44-6-16,0 0-32 0,0 0-20 15,53 37 13-15,-53-37-14 16,52 18 13-16,-52-18-14 0,40-3 2 16,-40 3-21-16,0 0-1 15,0 0 1-15,39-45-9 16,-39 45 18-16,0-44 68 0,0 44-26 16,0 0 11-16,-59-26 47 15,0 19-5-15,-7 7-4 0,7 7-38 16,6 8-29-16,7 0-13 15,46-15-11-15,-46 25-25 16,46-25-90-16,0 0-335 16,0 0-325-16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17.5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1261 306 1477 0,'0'0'245'15,"-46"-33"-32"-15,46 33-75 16,0 0-64-16,-39-48-52 0,39 48 4 15,-20-44-15-15,20 44-17 16,0 0-3-16,27-48-1 0,-27 48 1 16,46-34 3-16,0 16-20 15,6 7 4-15,-6 7 25 0,7 8-6 16,-7 7-12-16,-46-11 18 16,46 18 1-16,-46-18-14 0,0 0-3 15,0 0 6-15,0 0 7 16,0 0 5-16,19 48 2 15,-19-48 14-15,0 0-21 0,-59 45 4 16,-6-20 14-16,5-13-24 16,1-5 17-16,-6-7-7 0,5-7-1 15,14-5-13-15,46 12 22 16,-52-25-9-16,52 25-17 0,-40-48 14 16,40 48-3-16,-32-56 0 15,32 56 7-15,0-48 16 0,0 48 8 16,0 0-37-16,0 0 20 15,0 0 131-15,0 0 34 16,0 0-21-16,0 0-44 16,-14 52-20-16,-5-8-43 0,19-44-18 15,-53 63-15-15,20-11-5 16,-6-8-13-16,39-44-139 0,-72 52-221 16,12-12-271-16,1-10-143 15</inkml:trace>
  <inkml:trace contextRef="#ctx0" brushRef="#br0" timeOffset="308">552 254 1392 0,'0'0'247'0,"0"0"22"16,0 0-52-16,0 0-78 0,0 0-70 15,19-44-27-15,-19 44-31 16,0 0-7-16,0 0-10 0,33-48-3 16,-33 48 9-16,0 0 2 15,46-37-5-15,-46 37-5 0,0 0 4 16,0 0 7-16,46 0 1 16,-46 0-4-16,0 0 7 15,7 48 6-15,-7-48-8 0,-20 59-5 16,-13-11 3-16,-6-3-3 15,39-45-112-15,-79 62-205 0,0-21-254 16,7-8 23-16</inkml:trace>
  <inkml:trace contextRef="#ctx0" brushRef="#br0" timeOffset="560">210 0 961 0,'0'0'177'15,"0"0"134"-15,46 33-36 16,-46-33-42-16,26 59-16 0,-6-7-74 16,-20-4-40-16,0 0-2 15,-7 0-26-15,-12-4-33 0,19-44-20 16,-33 59-13-16,-7-15-16 15,40-44-45-15,-72 49-195 0,13-20-281 16,-13-3-158-16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16.6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528 369 1002 0,'0'0'129'0,"0"0"-4"15,0 0 124-15,0 0-89 0,7 34-72 16,6 3-4-16,0-4-4 16,-6 4-1-16,-1-4-2 0,1 0 10 15,-7-33-5-15,-20 37-25 16,20-37-9-16,-33 30-25 0,1-12-10 15,32-18-13-15,-46 4 7 16,19-4-2-16,27 0 0 0,-46-18-5 16,46 18-5-16,-33-30-3 15,-6 8 5-15,39 22 11 16,-39-22-8-16,-7 14-14 16,13 12 10-16,-7 11 15 0,-6 11 34 15,7 3-2-15,13 1 7 16,-1 3 13-16,21 0-1 0,6 0-13 15,19-3-22-15,8 0-27 16,45-5 9-16,0-2-26 0,14-5-151 16,-1-3-142-16,-6-15-139 15,0-8-87-15,-7-6-15 0</inkml:trace>
  <inkml:trace contextRef="#ctx0" brushRef="#br0" timeOffset="351">949 0 1252 0,'-59'11'244'15,"0"19"65"-15,-7 7-40 0,-13 7-26 16,0 11-50-16,0 8-49 16,-6 7-36-16,6 1-61 0,7 10-9 15,13 4-13-15,13-4-15 16,13 0-2-16,13-3 11 15,33-8-9-15,20-3 7 0,7-8-17 16,19-8-4-16,13-10 19 16,7-11-21-16,0-12-3 0,-7-7 20 15,0-14-17-15,-6-12 6 16,6-15-12-16,-6-14-26 0,-13-15-17 16,-14-15-12-16,7-11 18 15,-20-7 33-15,-13-16-3 0,-13 1 19 16,0 0-22-16,-13 11 19 15,-20 15-7-15,-6 18-21 0,-20 22-76 16,-13 19-141 0,-7 18-237-16,-13 19-156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15.2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0 101 947 0,'0'0'288'0,"0"0"42"15,0 0-90-15,0-41-90 16,0 41-62-16,0 0 95 0,0 0 37 15,0 0-16-15,46 30-83 16,0 7-52-16,-46-37-17 0,59 59-17 16,-6-3-21-16,-53-56-11 15,52 67-3-15,-12-12 4 16,-40-55-138-16,39 59-213 16,-39-59-232-16,0 0-70 0</inkml:trace>
  <inkml:trace contextRef="#ctx0" brushRef="#br0" timeOffset="356">776 1 1404 0,'0'0'246'0,"53"-7"-13"16,-7 18-49-16,0 7-10 0,7 12-36 15,-7 3-77-15,0 1-10 16,-7-1-23-16,-39-33-12 16,46 48 27-16,-46-48-1 0,20 56-11 15,-20-56-27-15,-33 52 18 16,33-52-29-16,-53 44 30 16,1-18-20-16,52-26-3 0,-59 4 0 15,59-4 10-15,-53-11 3 16,53 11-17-16,-39-52 18 0,25 0-9 15,8-4-19-15,12 0 23 16,8 12 4-16,-1 3-19 0,-13 41 6 16,26-40-3-16,-26 40-133 15,0 0-249-15,53-22-253 16,-21 18-88-16</inkml:trace>
  <inkml:trace contextRef="#ctx0" brushRef="#br0" timeOffset="632">1678 276 1084 0,'0'0'400'16,"39"29"65"-16,-39-29-56 0,0 0-131 16,0 0-86-16,0 0-79 15,40 4-67-15,-40-4-19 16,39-19-2-16,-39 19-18 15,33-36 0-15,-33 36 10 0,20-46-6 16,-20 46 42-16,-7-40-12 16,7 40-31-16,0 0-3 0,-46-23 4 15,-7 20-11-15,7 10-5 16,0 8 5-16,7 7-46 16,39-22-185-16,0 0-228 0,-39 56-354 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12.6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3214 281 872 0,'0'0'119'0,"0"0"48"16,0 0 39-16,0 0-33 16,-7 30-18-16,-6-1-15 15,13-29-89-15,-33 37 5 0,0-7-50 16,-6-8 11-16,6 0 0 16,0-7-4-16,-6-4-13 0,39-11-3 15,-33 4 3-15,33-4 17 16,-39-4-22-16,39 4 5 0,0 0-11 15,0 0-8-15,-13-41 33 16,13 41-9-16,-14-33 1 0,14 33-22 16,0 0 4-16,0 0-6 15,0 0 34-15,0 0 14 0,0 0 35 16,40 7-18 0,-40-7-28-16,33 41-17 0,-7 3 13 15,0 3 4-15,7-2-31 16,-20 3 19-16,20 0-2 0,-13 0 3 15,-1-11-93-15,-19-37-251 16,0 0-90-16,14 37 38 0,-14-37 30 16</inkml:trace>
  <inkml:trace contextRef="#ctx0" brushRef="#br0" timeOffset="372">3365 1 922 0,'-66'-7'156'0,"7"14"84"16,-26 8 37-16,-14 15-64 0,-6 7-33 15,6 7-25-15,-6 8-42 16,13 9-24-16,-6 10-45 0,26 3 7 16,-1 7 1-16,21-1 1 15,25-2-6-15,8-1 17 0,38-3-32 16,14-7 11-16,20-6-23 15,13-9 2-15,32-7-28 16,7-12 20-16,20-7-18 0,-7-12 13 16,-6-10-18-16,0-11 17 15,-14-15-22-15,-12-12 25 0,-7-10-27 16,-27-19 11-16,7-6-23 16,-19-16 15-16,-14-11 1 0,-13-4-3 15,-13-2-2-15,-13 2 20 16,-13 15-16-16,-14 11 18 0,-19 20-45 15,-13 13-89-15,0 19-131 16,-27 15-247-16,0 10-120 0</inkml:trace>
  <inkml:trace contextRef="#ctx0" brushRef="#br0" timeOffset="1120">1222 856 1126 0,'0'0'208'0,"0"0"-50"16,0 0 10-16,0 0-62 16,0 0-52-16,33-55-36 0,-7 11-6 15,-6 3-21-15,6-3 16 16,-26 44-7-16,26-52 17 15,-26 52-13-15,33-44-15 0,-33 44-2 16,0 0-8-16,53-19 37 16,-53 19-9-16,59 8-26 0,-7 6 19 15,-6 9-3-15,0 2 18 16,0-2-15-16,7-5 0 0,0-3-11 16,-13 0 0-16,-40-15 19 15,46 14 18-15,-46-14-10 0,0 0 21 16,0 0-11-16,0 0 6 15,0 0-8-15,0 0 18 0,0 0 11 16,-46 37-13-16,-8-15-27 16,-11-10 7-16,-8 2-12 0,1-6 11 15,0-8-14-15,-7-4-13 16,7-3 8-16,-1-4 5 16,14-1-11-16,0-2 38 15,13-5-27-15,46 19-5 0,-52-29 0 16,52 29 16-16,0 0 7 15,0 0 1-15,-33-48-6 0,33 48-16 16,0 0-15-16,0 0 19 16,0 0-6-16,0 0 0 0,0 0 48 15,0 0 12-15,0 0 2 16,0 0 40-16,0 0-6 0,-20 55-30 16,0-14-31-16,14 7-8 15,6-48-12-15,-33 63 3 0,0-16-13 16,33-47-5-16,-66 51-16 15,14-14-166-15,-1-11-160 16,14-7-214-16,39-19-73 0</inkml:trace>
  <inkml:trace contextRef="#ctx0" brushRef="#br0" timeOffset="1484">604 929 972 0,'0'0'173'0,"0"0"77"15,0 0 2-15,0 0-76 16,-33-50-113-16,33 50-19 0,0 0-14 16,0 0-23-16,0 0-3 15,-26-52 8-15,26 52-35 0,7-56 18 16,-7 56-11-16,26-40-2 15,-26 40 30-15,0 0 0 0,0 0-18 16,0 0-16-16,52-15 22 16,-52 15 7-16,0 0 8 0,0 0-7 15,0 0-1-15,0 0 9 16,27 59 23-16,-27-59 15 16,0 59 13-16,-7-11-27 0,7-48-17 15,-66 51-17-15,-6-3-2 16,0-15-16-16,6-7-157 0,7-4-166 15,0-3-103-15,59-19-9 16</inkml:trace>
  <inkml:trace contextRef="#ctx0" brushRef="#br0" timeOffset="1721">216 529 1018 0,'0'0'178'0,"60"36"72"15,-60-36-7-15,46 48-43 0,-46-48 1 16,19 62-20-16,-12-10-55 16,-7-52-53-16,-40 70-40 0,1-14-16 15,39-56-15-15,-72 58-2 16,-1-6-210-16,8-15-343 0,6-4-182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5.99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1DF4877A-03FB-40C5-8480-2DD2ED2C3DEB}" emma:medium="tactile" emma:mode="ink">
          <msink:context xmlns:msink="http://schemas.microsoft.com/ink/2010/main" type="inkDrawing" rotatedBoundingBox="32432,4142 34446,6445 32474,8170 30460,5867" semanticType="connector" shapeName="Other">
            <msink:sourceLink direction="with" ref="{B1715F1B-7949-4423-B080-B1D1A6383B35}"/>
            <msink:sourceLink direction="with" ref="{D18E1B5D-C05C-462D-AF6D-947FA179AC8B}"/>
            <msink:sourceLink direction="with" ref="{20F60B2B-8F37-40ED-8708-C88F15E5AADC}"/>
            <msink:sourceLink direction="with" ref="{E68CF6B9-EC63-4F57-94E0-3CFB5FF9D3E3}"/>
            <msink:sourceLink direction="with" ref="{857DC5C2-A075-4CE8-9F31-652F3C5FC85E}"/>
          </msink:context>
        </emma:interpretation>
      </emma:emma>
    </inkml:annotationXML>
    <inkml:trace contextRef="#ctx0" brushRef="#br0">14802 4527 703 0,'13'30'161'0,"0"7"54"0,-13 0-48 16,13 3-45-16,-6 5 26 15,-7-1-40-15,0-3-17 0,-7-1 15 16,-6 1-10-16,13-11-29 16,-20-1-46-16,20-29-15 0,-52 41 7 15,19-12-10-15,-20-10-11 0,14-12-41 16,-7-3-45-16,13-8-8 15,0-3 14-15,33 7 23 16,0 0 40-16,-33-48 22 16,27 3-5-16,6 5-14 0,6 10-6 0,-6 30 13 15,0 0 15-15,27-29 3 16,-27 29 0-16,0 0 12 16,0 0 33-16,0 0-6 0,19 33-2 15,-5 0 15-15,-21 0 13 16,0 1-17-16,-12-1-22 0,19-33-21 15,-33 41 6-15,33-41 8 16,-33 33-12-16,33-33-4 0,-46 18-14 16,46-18 11-16,-26 4 25 15,26-4-43-15,0 0 9 16,-33-37 10-16,20 0-19 0,0-4-3 16,13 5 14-16,0 2 18 15,0 5 2-15,0 29-8 0,0 0-35 16,0 0 64-16,0 0 110 15,0 0-16-15,-46 26-6 0,0 7-18 16,-7 0-37-16,7-3-42 16,-7 3-7-16,21-4-3 0,-8-3-14 15,7-7-58-15,33-19-200 16,0 0-250-16,-39 15-141 0</inkml:trace>
    <inkml:trace contextRef="#ctx0" brushRef="#br0" timeOffset="168">14572 4258 2026 0,'33'-23'50'16,"-14"5"-3"-16,-19 18-16 0,33-30-13 15,7 12-21-15,-7 3-11 16,-7 0-294-16,-26 15-248 0</inkml:trace>
    <inkml:trace contextRef="#ctx0" brushRef="#br0" timeOffset="394">14013 4206 1520 0,'0'0'42'16,"0"0"102"-16,0 0 163 0,-13 44-26 16,26 15-125-16,0 12-66 15,-6-1-49-15,6 4-16 16,-6 0-25-16,-14-12-109 0,1 5-187 16,-8-8-251-16,-12-7-52 15</inkml:trace>
    <inkml:trace contextRef="#ctx0" brushRef="#br0" timeOffset="613">13632 4586 1148 0,'0'0'267'0,"0"0"50"16,0 0-3-16,20 48-86 0,-13-3-46 15,6-1-62-15,-13 4-17 0,0 0-17 16,-13 0-55-16,-7 0-15 16,-6-3-16-16,-14-5-198 0,40-40-210 15,-59 52-250-15,-7-15-82 16</inkml:trace>
    <inkml:trace contextRef="#ctx0" brushRef="#br0" timeOffset="1192">13343 4298 1713 0,'0'0'167'0,"0"0"-3"0,0 0-26 15,0 0 69-15,0 0-8 0,0 37-64 16,-13 11-75-16,-7 0-10 15,1 8-6-15,-14 3-22 0,0 0 10 16,-20-4-13-16,7-3-19 16,-13-8 2-16,7-7 10 0,6-11-5 15,-7-4-14-15,53-22 1 16,-33 11-32-16,33-11-15 0,-46-3-8 16,46 3 0-16,0 0-4 15,-33-48 22-15,7 3 10 16,19 8 25-16,7 37 2 0,0 0 0 15,-13-36-2-15,13 36 14 16,0 0-14-16,0 0 8 0,0 0 37 16,0 0 9-16,-6 40 7 0,-7-3-23 15,13-37 7-15,-33 44-12 16,0-7-19-16,33-37 2 0,-40 41-2 16,40-41-6-16,-52 30-4 15,52-30 7-15,-46 22 0 16,46-22-72-16,0 0-16 0,-40-11-16 15,40 11 22-15,0 0 33 16,-6-41 14-16,6 41 15 0,13-41 14 16,-13 41-18-16,0 0 0 15,0 0 28-15,0 0 30 0,0 0 2 16,0 0 18-16,13 45 26 16,-13-8-16-16,-13 3-32 0,-13 5-11 15,26-45-8-15,-46 55-12 0,-7-7-12 16,7-15-138-16,0-7-132 15,46-26-149-15,-46 22-85 0,46-22-126 16</inkml:trace>
    <inkml:trace contextRef="#ctx0" brushRef="#br0" timeOffset="1380">12758 4110 1785 0,'46'-19'174'0,"-6"1"15"16,12 3-49-16,-6 4-94 15,0 0-16-15,0 0-15 16,0 4-42-16,-46 7-305 0,40-8-279 0,-40 8-37 16</inkml:trace>
    <inkml:trace contextRef="#ctx0" brushRef="#br0" timeOffset="2388">14302 6249 1456 0,'-13'33'307'0,"0"15"76"15,-7 11-9-15,7 12-78 0,0 2-101 16,0 5-51-16,-7-4-55 16,-6 0-53-16,13 0-5 15,-20-8-17-15,-6 1-8 0,-1-12-83 16,-6-3-180-16,13-8-209 0,33-44-236 16,-52 41-94-16</inkml:trace>
    <inkml:trace contextRef="#ctx0" brushRef="#br0" timeOffset="2608">14013 5987 2092 0,'-13'-34'241'0,"13"34"-24"16,0 0-100-16,0 0-59 15,0 0 96-15,-13 45-65 0,0 10-39 16,6 12-18-16,7 7-25 16,-6 3 11-16,6 4-43 0,-7-7-242 15,-6 4-281-15,-13-4-270 16</inkml:trace>
    <inkml:trace contextRef="#ctx0" brushRef="#br0" timeOffset="4060">13573 5451 1207 0,'0'0'266'0,"0"0"22"16,-6 44-1-16,-14 8-35 16,-13 0-82-16,-6-1-52 0,-7-2-74 15,6-5-9-15,-6-7-11 16,7-4-22-16,-7-7 13 0,46-26-8 15,-40 18-13-15,40-18 10 16,-46 8-59-16,46-8-40 0,0 0 32 16,-26-45 21-16,6-3 26 15,14-3 20-15,-1-1-13 0,7 52 0 16,-13-48 53-16,13 48-39 16,0 0 15-16,0 0-20 15,0 0-4-15,0 0 30 0,0 0-31 16,-46 48 11-16,7 4-33 0,-1 3-312 15,7 1-304-15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19.1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1065 0,'0'0'139'16,"0"0"9"-16,0 0 68 0,0 0 37 15,0 0-13 1,46 30-34-16,-13 10-66 0,-14 12-54 16,8 7-40-16,-8 0-24 15,8 0-19-15,-8 0-8 16,1-3 16-16,0-8-18 0,-7 4-87 15,-13-52-250-15,13 51-251 16,-13-51-43-16</inkml:trace>
  <inkml:trace contextRef="#ctx0" brushRef="#br0" timeOffset="351">677 462 1046 0,'0'0'250'0,"0"0"-53"16,39 7-33-16,-39-7-32 15,40 15-41-15,-40-15-42 0,46 19 0 16,-14-8-18-16,-32-11-31 16,46 11-14-16,-46-11 4 0,40 3 10 15,-40-3 4-15,0 0-8 16,0 0 10-16,0 0 13 15,20-40 0-15,-20 40-15 0,-7-48-4 16,-13 14-22-16,20 34 26 16,0 0-4-16,-46-25 28 15,0 17-20-15,0 16 22 16,7 3-22-16,39-11-3 0,-40 33-9 16,40-33-2-16,-19 37-2 15,19-37 3-15,0 41-12 16,0-41-312-16,0 0-237 0</inkml:trace>
  <inkml:trace contextRef="#ctx0" brushRef="#br0" timeOffset="687">1360 491 1289 0,'0'0'260'0,"0"0"-72"0,0 0-62 16,33 23-17-16,-33-23 10 16,39 18-39-16,-39-18-34 15,46 7-21-15,-13-3-22 0,-33-4-9 16,46-4 10-16,-46 4-1 16,0 0 18-16,0 0-21 0,27-36-14 15,-27 36 27-15,6-45 16 16,-6 45 20-16,-33-37 7 15,-6 19 6-15,-14 14 5 16,7 11 12-16,-6 8-16 16,6 4-34-16,46-19-11 0,-46 37-2 15,46-37-4-15,-27 40-12 16,27-40-207-16,7 48-434 0,-7-48-266 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24.0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118 25 1138 0,'0'0'299'0,"-39"-37"-14"16,39 37-63-16,0 0-108 15,0 0-64-15,0 0 3 0,0 0 20 16,0 0 37-16,0 0-35 15,46 55-18-15,0-7 38 16,0 0-28-16,0 1 1 16,6-1-38-16,1 4 2 0,0-4-9 15,-7 4 15-15,-7-8 4 16,-13 0-17-16,1-3 25 0,-21-3-12 16,-6-38-1-16,-6 44-11 15,6-44-9-15,-46 45-9 0,-7-16-13 16,0-3 20-16,1-15-15 15,-7-4 6-15,6-10-6 16,1-5 9-16,6-6 63 0,0-12-17 16,6-8-12-16,14-6-16 15,6-8-4-15,7-5-16 16,13 1 24-16,7 1-25 0,6-1 10 16,20 4-16-16,6 0 4 15,14 3-7-15,-1 4 11 0,1 8-15 16,-1 7 7-16,-6 4-5 15,0 3-97-15,0 1-152 0,-6 10-253 16,-1 1-303-16,-6 3-36 16</inkml:trace>
  <inkml:trace contextRef="#ctx0" brushRef="#br0" timeOffset="324">1033 303 1373 0,'0'0'315'0,"39"37"31"15,-39-37-45-15,40 18-94 16,-40-18-62-16,39 7-25 16,-39-7-58-16,39 0-19 0,-39 0-18 15,0 0 18-15,40-14 16 16,-40 14-37-16,0 0 3 15,20-37-10-15,-20 37-6 0,6-37 55 16,-6 37-13-16,0 0-3 16,-20-37-32-16,20 37-5 0,0 0 0 15,-32-15-19-15,32 15 18 16,0 0-18-16,-33 4-12 16,33-4-85-16,0 0-183 0,0 0-144 15,0 0-287-15,0 0-69 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20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3189 369 807 0,'0'0'267'15,"0"0"16"-15,0 0-16 0,0 0-66 16,0 0-39-16,0 0-48 15,0 0-42-15,0 0-39 0,0 0-18 16,0 0 0-16,-33 45-2 16,0-9-27-16,7 1 19 0,0 0 11 15,0-7-26-15,19 3 30 16,7-33-27-16,0 37-12 16,7-7 24-16,-7-30-8 0,0 0 3 15,39 33 0-15,-6-18-12 16,6-4 6-16,-6-4 9 15,-7-3-18-15,14-8 8 0,-40 4 7 16,33-11 19-16,-7 4-29 16,-26 7 21-16,0 0 9 0,0 0 1 15,0 0 53-15,0 0-20 16,0 0-36-16,0 0-23 0,-26-8 17 16,-14 16 0-16,-6 6-23 15,0 16 18-15,-6 0-5 16,6-1-10-16,13 8 24 0,12-4-3 15,21-33-9-15,-20 41 19 16,34-4-23-16,-14-37 6 0,40 37 5 16,13-15-17-16,-1-3 6 15,7-5 8-15,0-6-15 0,-6-5 1 16,6 1-46-16,0-11-133 16,-6-4-203-16,-7-8-123 0,-7-7-113 15</inkml:trace>
  <inkml:trace contextRef="#ctx0" brushRef="#br0" timeOffset="467">3399 74 1014 0,'0'0'241'15,"-39"-34"-5"-15,-7 9-93 16,13 13-32-16,-19 9-43 0,12 6-47 16,-19 12-21-16,13 11 27 15,-13 15-1-15,-8 10 37 0,-5 12 24 16,0 11-21-16,12 7-25 16,-5 12 27-16,6 3-46 15,0 0 27-15,26-4 32 0,13-3-29 16,13-4 27-16,21-8-9 15,18-3-29-15,21-7-11 0,26-12-14 16,13-10-16-16,13-5 8 16,13-6-2-16,1-12-11 0,6-8 7 15,0-6-2-15,0-12-5 16,-13-11 15-16,-7-14-15 0,-7-16-4 16,-12-14 15-16,-27-15-14 15,-20-10-22-15,-12-20 6 0,-21-7 5 16,-25 0 26-16,-21 4-13 15,1 8 2-15,-20 10-6 16,-14 19 14-16,1 14-15 0,0 19-40 16,-7 11-81-16,0 19-119 15,7 7-131-15,-1 4-87 0,8 10-17 16</inkml:trace>
  <inkml:trace contextRef="#ctx0" brushRef="#br0" timeOffset="1712">1953 1023 977 0,'0'0'140'0,"0"0"9"16,0 0-46-16,0 0-70 16,0 0-3-16,0 0-13 15,0 0-20-15,-13-44 21 16,19 7-38-16,14 4 1 0,-20 33-37 15,39-45 24-15,7 16 0 16,-6 14 26-16,-7 4-11 0,-14 11 29 16,-19 0-21-16,40 26-2 15,-40-26 7-15,20 40 20 16,-14-3 9-16,-6-37-20 0,-20 52-5 16,-12-15-16-16,-8-7 24 15,-19-12 18-15,0-3-33 0,-7 0-11 16,-13-12 57-16,0-3-34 15,-6-3-8-15,13-5 28 0,13-3-44 16,6-4 19-16,14-7 3 16,39 22 12-16,-33-48-27 15,13 7 18-15,7 5-12 16,13 36 49-16,0 0-13 0,0-37-9 16,0 37-27-16,0 0 83 15,0 0 75-15,0 0-23 0,-13 40 19 16,-7 5 24-16,-6-1 11 15,-1 0-28-15,-5 4-31 0,-8-3-57 16,7-5-46-16,-6-3-1 16,-1 0-26-16,1-7-166 0,-7-4-314 15,-1-4-288-15</inkml:trace>
  <inkml:trace contextRef="#ctx0" brushRef="#br0" timeOffset="1888">1329 1437 1647 0,'52'26'270'16,"-52"-26"-5"-16,0 0-89 0,0 0-91 16,0 0-49-16,0 0-25 15,0 0-246-15,0 0-425 16</inkml:trace>
  <inkml:trace contextRef="#ctx0" brushRef="#br0" timeOffset="2185">927 1042 1420 0,'0'0'195'0,"0"0"-10"16,0-37 9-16,0 37-62 16,19-34-76-16,-19 34-44 0,40-18 1 15,7 14 7-15,-14 8 12 16,-33-4 45-16,33 29 27 0,-20 5 5 16,-13 3-27-16,-13 7-24 15,-20-3-25-15,-13 3-18 16,-8-3 0-16,-5-1-23 0,-20-6-16 15,13-5-206-15,-12 1-221 16,5-16-170-16,1-2-62 0</inkml:trace>
  <inkml:trace contextRef="#ctx0" brushRef="#br0" timeOffset="2404">263 894 1267 0,'0'0'227'0,"0"0"87"16,33 37-21-16,-7 11-59 15,-19-4-21-15,12 12-36 0,-12-5-57 16,0 8-74-16,-7-3 2 16,-14-1-29-16,-12 1 2 0,-20-5-28 15,-13-6-23 1,-7-5-199-16,-6-6-279 0,-7-9-223 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35.9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119 458 1496 0,'0'0'315'16,"0"0"49"-16,0 0-141 15,0 0-55-15,-20-19-64 0,0-3-34 16,0 0-42-16,7 0-6 16,-6-4-9-16,12-4-11 0,0-3-13 15,7-4 4-15,14-7 7 16,12-4 2-16,13 0 6 15,7 7-19-15,13 8 0 0,-6 11 18 16,6 11-7-16,-13 11-5 16,-6 15 11-16,6 10-6 0,-20 12-15 15,-13 8 20-15,0 3-5 0,-6 3 6 16,-14-3-10-16,-6 0 7 16,0-7-3-16,-7 3-6 0,-13 1 6 15,-6 3-3-15,-1 0 11 16,-6-4-13-16,-6 4 5 0,6-3 6 15,6 6-6-15,-6 1-3 0,7 0 8 16,6 3-5-16,13 1-114 16,7-1-179-16,13 0-235 15,13 1-93-15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8:36.3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177 142 1206 0,'0'0'321'15,"0"0"18"-15,0 0-89 0,0 0-112 16,0 0-44-16,0 0-17 16,0 0 43-16,0 22-4 0,0-22-13 15,0 0 1-15,0 0-9 16,0 0-33-16,0 0-14 0,20 4-4 15,-20-4-19-15,26-11-5 0,-26 11-4 16,20-34 7-16,-7 1 8 16,-13 7 13-16,0 0 18 0,-7 4 10 15,7 22-31-15,0 0-20 0,-39-15-3 16,6 19 12-16,-6 4 4 16,-7 6 2-16,19 8-9 0,27-22-7 15,-32 37-5-15,32-37-6 16,-27 37-9-16,27-37-6 0,-6 26-3 15,6-26-57-15,0 0-102 16,0 0-119-16,0 0-209 0,0 0-240 16,0 0-100-16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9:14.5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6911 0 327 0,'-33'11'58'16,"33"-11"8"-16,-33 7 10 16,33-7-25-16,-39 4 14 0,39-4-5 15,-33 0-2-15,33 0 16 16,-39 4-2-16,39-4-4 16,-59 3 16-16,6 8-15 0,14-3-8 15,-14-1-6-15,0 1 18 16,-6 4-32-16,0-5-1 0,-7 0 7 15,-6 1-8-15,0-5 5 16,-14 5-14-16,14-8 8 16,-7 7-43-16,-6 1 45 0,6-8-10 15,-6 3-30-15,-1 5 24 16,7-8-4-16,-6 3-20 0,6-3 8 16,-6 4 19-16,6 0-38 15,-7-4 22-15,-6 3 12 0,-6 1-34 16,12-4-12-16,1 4 28 15,6 0 6-15,0-4-11 0,7 3-17 16,19 1 41-16,-6-4-34 16,0 7 5-16,59-7 14 0,-46 0-25 15,46 0 16-15,-59 8-21 16,13-5-30-16,46-3 11 16,-66 13 4-16,14-10 11 0,6-3-11 15,-7 4 43-15,1 0-7 16,-1-4-20-16,-6 3 29 15,6-3-43-15,-6 0 37 0,0-3 30 16,-1 3-67-16,-6 0 47 16,7-4 0-16,0 0-13 0,0 4 6 15,-7-3-6-15,0 3-17 16,-6-4 17-16,0 4-19 0,-14 0 24 16,1-5 25-16,-7 1-67 15,0 1 25-15,-7 3 16 16,-6-4 5-16,7 4 10 0,-8 0 3 15,1-4-16-15,7 4-27 16,-7 0 21-16,-1 0 14 0,-5 0-27 16,-8 0 13-16,1 0-3 15,0 0 9-15,6 0-2 0,0 0-4 16,1 0 13-16,12 0-7 16,20 0-27-16,0 4 45 0,14 0-30 15,12-1-1-15,53-3 7 16,-66 4-13-16,66-4 35 15,-65 5-40-15,65-5 11 0,-59 4 23 16,59-4-47-16,0 0 43 16,-53 7 1-16,53-7-32 15,0 0 42-15,-66 11-32 0,66-11 9 16,-52 7 6-16,52-7-6 16,0 0 0-16,0 0 0 0,-59 15 13 15,59-15-42-15,0 0 40 16,0 0-6-16,-60 15-9 0,60-15 8 15,0 0 26-15,0 0-49 16,0 0 49-16,0 0-30 0,-52 11 2 16,52-11 16-16,0 0-12 15,0 0 39-15,0 0 69 16,0 0-35-16,0 0 2 0,0 0-21 16,-7 64 11-16,7-64-22 15,-6 66 10-15,12-9 35 0,-6-2-35 16,7 2-25-16,-7-2 8 15,0 9-5-15,-7-9-28 0,1 2 5 16,6-57-14-16,-20 74 24 16,0-14-10-16,20-60-10 0,-19 66 0 15,5-9 21-15,14-57-32 16,-19 51 24-16,19-51-6 16,0 0-24-16,0 0 26 0,-20 53-21 15,20-53 19-15,0 0 2 16,0 0-13-16,0 0-4 0,0 0 14 15,0 0-13-15,-13 52 12 16,13-52-3-16,0 0-6 0,0 0-18 16,0 0 24-16,-13 60-6 15,13-60-5-15,0 0 8 0,0 0 7 16,-7 52-19-16,7-52 27 16,0 0-18-16,0 0 5 15,0 0-5-15,20 51 3 16,-20-51-12-16,0 0 17 0,0 0-8 15,0 0 7-15,33 49-23 16,-33-49 21-16,0 0-3 0,0 0 4 16,0 0-6-16,46 56-14 15,-46-56 34-15,0 0-16 0,65 41 1 16,-65-41 2-16,66 30-16 16,-66-30 9-16,66 18 0 0,-20-6-6 15,-46-12 6-15,72 0-4 16,-13 0 4-16,7 0 8 0,0 0-24 15,-1-8 20-15,1 4 4 16,6 4-22-16,1 0 20 0,-1 0-4 16,13 4-11-16,1-4 17 15,-1 8-13-15,14-5 8 16,-1 1 5-16,1 7-18 0,0-4 20 16,-1 2-5-16,7-2-14 15,-6 4 9-15,6-3 5 0,-6 3 4 16,-7-4-15-16,6 4-8 15,-12-7 25-15,-1 0-20 0,-6-1-10 16,-7-3 10-16,0-3-1 16,-12-1 6-16,-1 0 4 0,0 0-14 15,-7 1-4 1,1-5 20-16,0 1-7 0,-1-4-16 16,7 4 21-16,-6-5 0 0,6 4-14 15,13 4 19-15,7 1 3 16,-7-5-30-16,14 1 27 15,0 0-2-15,6 7-8 0,-6-8 9 16,-1 4-4-16,14 1-8 16,-14-1 11-16,7 0-9 0,0 1 0 15,7 3-9-15,-1 0 15 16,-6 3 3-16,13-3 2 0,1 4-25 16,-8 3 17-16,-6-7 12 15,-6 4-12-15,12-4 3 0,-12 0 5 16,-1 4-17-16,7 0 16 15,0 3 1-15,-7 4-17 16,1-4 18-16,6-3-9 0,-7 4 19 16,-6-4-20-16,0-4-17 15,-7 4 5-15,-6 0 3 0,6-8-12 16,0 0-14-16,-6 0 20 16,-13-4 1-16,-1 4 6 0,7-3 1 15,1 0-11-15,-8-1 6 16,1 5 22-16,-7-1-6 15,0 4-3-15,-46 0 18 0,65-8-38 16,-19 5 23-16,-46 3-7 0,60 0 7 16,-60 0 2-1,39-8 17-15,-39 8-19 0,0 0 21 16,46-7-21-16,-46 7 13 0,0 0-6 16,0 0-7-16,39-15 32 15,-39 15-38-15,0 0 3 0,33-7 3 16,-33 7 14-16,0 0-14 15,0 0 7-15,40-22-1 0,-40 22 19 16,0 0 2-16,0 0-6 0,19-42 2 16,-19 42-32-16,-6-48 42 15,-1 6-3-15,7 42-5 0,-33-55-17 16,33 55 8-16,-26-59-22 16,6 10-6-16,-6 4 27 15,26 7-1-15,-13 2-6 0,13-1-6 16,-13-1 17-16,13-3-14 15,-13 4 10-15,6-5-8 0,1 5 11 16,-14-3-22-16,20 2 16 16,-13-3-25-16,0 4 10 0,-1-4 15 15,1-4-33-15,0 5 33 16,-7-9-5-16,7 4-21 0,0-3 24 16,13 3-18-16,-13 1 3 15,6-2-14-15,7 6 38 0,-6 6-27 16,6 0 5-16,0 34 15 15,-7-37-18-15,7 37 6 16,-6-29 4-16,6 29-8 0,0 0 4 16,-7-30 0-16,7 30-19 15,0 0 28-15,0-30 0 0,0 30-13 16,0 0 10-16,0 0 0 16,0 0-17-16,0 0 11 0,0 0 4 15,0 0-4-15,0 0-14 16,0 0 21-16,-13-30 2 0,13 30-17 15,0 0 11-15,0 0 2 16,0-26-19-16,0 26 6 16,0 0 21-16,0 0-24 15,0 0 8-15,0 0 6 0,0 0-29 16,0 0-26-16,0 0-19 16,0 0-52-16,0 0-34 0,0 0-42 15,0 0-105-15,0 0-54 16,-26 37-26-16,13-6 13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49:22.5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1442 10988 564 0,'0'0'110'16,"0"0"4"-16,-32 18-11 0,32-18 33 15,0 0-36-15,0 0 26 16,0 0-7-16,-33 4-15 0,33-4 2 16,-27 3-7-16,1 1 21 15,26-4-12-15,-33 0-14 0,0 0-3 16,14 0 4-16,-8 4-30 16,1-4-14-16,26 0 16 15,-26-4-23-15,0 4 1 0,26 0 2 16,-33 0-6-16,33 0-8 0,-27-4-28 15,27 4 15-15,0 0 23 16,-32-11-1-16,32 11-18 0,-20-14-5 16,20 14 11-16,-26-15-26 15,26 15 12-15,0 0 9 0,-27-15 1 16,27 15 11-16,0 0-15 0,-26-22 27 16,26 22-26-16,0 0 12 15,-20-22-21-15,20 22 17 0,0 0-2 16,-19-26-3-16,19 26-21 15,-14-22 2-15,14 22-10 16,0 0 3-16,-6-23 0 0,6 23-8 16,0 0 21-16,0-29-13 0,0 29 5 15,0 0 6-15,-13-30-5 16,13 30 8-16,0-29-9 0,0 29 10 16,0 0-9-16,-7-33 18 15,7 33-11-15,-6-26 3 0,6 26-4 16,0 0 11-16,0-30-6 0,0 30 14 15,-7-29-15-15,7 29 4 16,-7-34 10-16,7 34-17 0,-6-29 0 16,6 29 16-16,-13-30-7 15,13 30 9-15,-7-29 2 16,7 29-11-16,0 0 0 0,-13-30 2 16,13 30-11-16,-13-29 12 0,6 10-11 15,7 19-4-15,-13-26 4 16,13 26-7-16,-6-22-10 0,6 22 17 15,-14-22-11-15,14 22 0 16,-6-26 12-16,6 26-8 0,-7-18-7 16,7 18 10-16,0 0-10 0,-19-26 9 15,19 26-9-15,0 0 9 16,0 0-9-16,-14-23 9 16,14 23-1-16,-19-25-8 0,19 25 8 0,-13-23 2 15,13 23-16 1,0 0 18-16,-14-25-6 0,14 25-6 15,0 0 8-15,-13-23 5 0,13 23-5 16,-13-22-8-16,13 22 0 16,0 0 10-16,0 0 0 0,-13-26-6 15,13 26-8-15,-7-22-2 0,7 22 6 16,0 0 4-16,-6-26-1 16,6 26-3-16,0-26-5 0,0 26 5 15,-7-22-3-15,7 22 9 16,0-26-9-16,0 26 0 15,0 0 3-15,-6-25 0 0,6 25 7 16,0-26-10-16,0 26-6 0,0-22 3 16,0 22 8-16,6-26-2 15,-6 26 0-15,0-26 0 0,0 4 0 16,0 22 0-16,0-30 0 0,0 30 4 16,0-22-4-16,0 22 4 15,0-26-9-15,0 26 11 0,0-26-3 16,0 0-3-16,0 26 0 15,0-25 0-15,0 2 4 0,0 23-4 16,0-29 0-16,0 10 0 0,0 19 3 16,0-26-7-16,0 4 8 15,0 22-8-15,0-26 4 16,0 26-5-16,7-25 5 0,-7 2 2 16,0 23-2-16,0-25 0 15,6 2 0-15,-6 23 3 0,0-22-3 16,0 22 0-16,0-26-4 0,0 26 4 15,7-26-4-15,-7 26 1 16,0 0 6-16,0-33-3 0,0 33-7 16,7-29 4-16,-7 29 8 0,0-30-3 15,0 30 2-15,0-29-4 16,0 29 0-16,0 0-3 0,0-37 3 16,0 37 6-16,0-30-13 15,0 30 7-15,-7-26-4 16,7 26 4-16,0-29 3 0,0 29-3 15,0-26 0-15,0 26 5 0,0-30-5 16,0 30 3-16,-7-29-3 16,7 29 3-16,-6-30-8 0,6 30 5 15,-7-29-6-15,7 29 6 0,-6-26 0 16,6 26-5-16,0 0 5 16,-7-34 0-16,7 34 0 0,-6-29 0 15,6 29 0-15,-7-30 0 16,7 30 0-16,-7-33 0 15,7 33 4-15,0-29-9 0,0 29 5 16,-6-34 0-16,6 34 0 0,-7-37 2 16,7 37-2-16,0 0 3 15,-6-51-3-15,-7 17 0 0,13 34-3 16,-7-37 3-16,7 37 2 0,-13-37-2 16,13 37 0-16,-13-40 0 15,13 40 0-15,-20-45 0 0,7 9 3 16,13 36 0-16,-20-45 1 0,20 45-4 15,-13-44 4-15,-7 11-4 16,20 33-4-16,-13-41 4 16,13 41 0-16,-20-44 0 0,20 44 0 15,-19-45 5-15,19 45-5 16,-20-40 6-16,20 40-1 0,-13-45-5 16,13 45 0-16,-13-40 0 0,13 40 4 15,-13-37 5-15,13 37-9 16,-14-34 3-16,14 34 0 0,-6-36-8 15,6 36 9-15,-13-41-4 16,13 41 0-16,-13-44 0 0,13 44 0 16,-7-41 0-16,0 4-4 0,7 37 13 15,-6-41-9-15,-1 4 0 16,7 37-4-16,-13-48 4 0,7 11 0 16,6 37-3-16,-14-44 3 0,8 7 4 15,6 37 5-15,-13-48-2 16,6 7-2-16,-6 5-2 15,6 2 5-15,-6-3-8 0,7 0 4 16,-7 0-4-16,-1 4 5 16,8-4-5-16,6 37 0 0,-13-48 4 15,0 8-1-15,6-1-9 0,-6 8 8 16,13 33 0-16,-13-48-2 16,6 14 0-16,7 34 2 0,-6-48-2 15,-1 11 0-15,7 37 5 0,-7-44-10 16,7 44 9-16,0-44-9 15,0 44 5-15,-6-48 0 16,6 48 0-16,0-48-3 0,0 48 3 16,0-48 6-16,0 48-6 15,0-45 0-15,0 45-3 0,-7-44 3 16,7 44 2-16,0 0 5 0,0-52-7 16,0 52 3-16,0-51 1 15,0 51-4-15,-6-56 5 0,6 16-3 16,0 40 1-16,0-49-3 0,0 49 2 15,0-48 1-15,0 48-3 16,0-48 0-16,0 48 7 0,0-44-2 16,0 44-1-16,0-44-4 0,0 44-8 15,0-41 8 1,0 41-3-16,6-44-2 0,-6 44 5 16,0-48-6-16,0 48 6 0,7-48 0 15,-7 48 0-15,6-48 0 16,-6 48 0-16,7-48 0 0,-7 48 0 15,13-45 0-15,-13 45 0 0,7-48 0 16,-7 48 0-16,13-51 0 16,-13 51 3-16,13-52 0 0,-13 52-3 15,13-48 7-15,-13 48-4 16,13-52 0-16,-13 52-3 0,13-48 6 16,-13 48-11-16,20-44 8 15,-20 44-3-15,13-45 6 0,-13 45-6 16,13-44-6-16,-13 44 6 15,20-44 0-15,-20 44 5 0,13-48-8 16,-13 48 7-16,20-52-4 0,-20 52 16 16,20-48-29-16,-20 48 13 15,26-55-6-15,-26 55 3 0,20-56 8 16,-1 12-5-16,-19 44 5 16,27-52-3-16,-8 11-2 0,-19 41 0 15,14-51-5-15,-14 51 5 0,19-56 0 16,-19 56 0-16,7-51 5 15,-7 51-8-15,13-48 3 16,-13 48 0-16,13-45 4 0,-13 45-4 16,7-48 0-16,-7 48 3 0,6-59-10 15,1 18 10-15,-7 41-3 16,0-55-7-16,0 55 7 0,6-52-5 16,-6 52 7-16,7-51-6 15,-7 51 8-15,7-48-4 0,-7 48 0 16,0-56-3-16,0 56 3 0,6-52 0 15,-6 52 0-15,0-48 0 16,0 48 0-16,7-51 5 16,-7 51 4-16,6-48-7 0,-6 48 5 15,0 0-13-15,7-56 6 0,-7 56 3 16,6-48-7-16,-6 48 4 16,14-52 2-16,-14 52-8 0,0 0 6 15,13-59-14-15,-13 59 17 16,13-48-7-16,-13 48 11 0,13-44-7 15,-13 44-5-15,0 0 5 0,13-52-4 16,-13 52 4-16,13-48 4 16,-13 48-4-16,7-44 0 0,-7 44 0 15,6-48 7-15,-6 48-7 0,7-48 3 16,-7 48-3-16,7-41 3 16,-7 41 2-16,6-44-5 0,-6 44-3 15,0 0 3-15,7-52-5 16,-7 52-1-16,6-44 6 15,-6 44 0-15,13-41-6 0,-13 41 3 16,7-48 3-16,-7 48 0 0,7-52 3 16,-7 52-3-16,6-55 12 15,-6 14-12-15,0 41 0 0,0-51 0 16,0 51 0-16,7-56 0 0,-7 12 4 16,0 44-9-16,0-48 2 15,0 48 3-15,0-48 0 0,0 48 0 16,6-52 0-16,-6 52-8 0,7-48 3 15,-7 48 9 1,6-48-4-16,-6 48 0 0,0 0-5 16,0-48 0-16,0 48 5 0,7-44-3 15,-7 44 3-15,7-48 0 16,-7 48 5-16,6-52-5 0,-6 52 0 16,7-52-7-16,-1 12 11 0,-6 40-7 15,7-52 3-15,-7 52-6 16,13-52 2-16,-6 8 14 0,-7 44-5 15,6-52-9-15,1 11 4 16,-7 41 0-16,0-48 0 0,0 48-3 16,0 0 0-16,6-55 3 0,-6 55-5 15,0 0 5-15,7-56 0 16,-7 56-3-16,0 0 3 16,6-55-3-16,-6 55-3 0,0 0 6 15,7-52-10-15,-7 52 10 0,0 0-13 16,0-55 10-16,0 55 3 15,7-52-3-15,-7 52 3 0,0 0-4 16,6-55 1-16,1 14 3 16,-7 41 0-16,6-48 0 0,-6 48-4 15,0-48-8-15,0 48 12 0,7-44-8 16,-7 44 3-16,0 0 5 16,0-48-14-16,0 48-5 15,0-41 11-15,0 41-12 0,-7-44 11 16,7 44 2-16,-6-41-4 0,6 41 6 15,0-44-7-15,0 44 12 16,0-45-9-16,0 45 6 0,-7-40-4 16,7 40 2-16,0-37 5 15,0 37 0-15,7-37 0 0,-7 37 0 16,0-37-3-16,0 37-1 0,0 0 1 16,0-41-3-16,0 41 0 15,0-37 6-15,0 37-8 0,0-37-1 16,0 37-7-16,6-40 3 15,-6 40 10-15,13-41-1 0,-13 41-6 16,7-40 1-16,-7 40 3 16,13-41 2-16,-13 41 8 0,13-48-4 15,-13 48 5-15,13-44-5 16,1 10-4-16,-14 34-4 0,13-44 13 16,-13 44-10-16,19-48 5 0,-19 48 3 15,14-44-3-15,-14 44-3 16,19-41 0-16,-19 41 7 0,7-37-4 15,-7 37-6-15,0 0 6 0,20-41-11 16,-20 41 1-16,6-37-2 16,-6 37-1-16,0 0 4 15,20-40 0-15,-20 40-2 0,0 0-6 16,13-45 5-16,-13 45 0 16,0 0 0-16,13-44 4 0,-13 44 3 15,0 0-6-15,0 0 11 0,20-44-10 16,-20 44-1-16,0 0-4 15,0 0-1-15,20-45 1 0,-20 45 2 16,0 0 2-16,0 0 1 0,13-44-1 16,-13 44 1-16,0 0 6 15,0 0-10-15,26-44-2 0,-26 44-7 16,0 0 3-16,20-48 1 16,-20 48 1-16,0 0 10 15,26-45-6-15,-26 45 4 0,0 0 4 16,0 0 2-16,0 0-7 0,0 0 5 15,0 0-3-15,0 0 3 16,0 0 1-16,0 0-2 0,0 0-3 16,46-40 4-16,-46 40-1 0,0 0 2 15,0 0-4-15,46-26 9 16,-46 26 0-16,0 0-3 0,53-19 3 16,-53 19 0-16,0 0 0 15,46-11-9-15,-46 11 12 16,39-3 0-16,-39 3-3 0,0 0 0 0,46-8-5 15,-46 8 11-15,0 0-10 16,0 0 0-16,0 0 0 16,0 0 4-16,0 0 3 0,0 0-6 15,0 0-3-15,46 0 6 0,-46 0-8 16,0 0 2-16,0 0 14 16,0 0-3-16,0 0-16 0,0 0 11 15,0 0-5-15,0 0 10 16,0 0-2-16,0 0 0 0,0 0-8 15,0 0-3-15,0 0 21 0,0 0-20 16,0 0 11-16,0 0-10 16,0 0 6-16,0 0 3 0,0 0-3 15,0 0 4-15,0 0 0 16,0 0-14-16,0 0 15 0,0 0-5 16,0 0 0-16,0 0-10 15,0 0 10-15,0 0-7 0,0 0 11 16,0 0-9-16,0 0 2 15,0 0-7-15,0 0 12 0,0 0 1 16,0 0-9-16,0 0-1 0,0 0 1 16,0 0 17-16,0 0-18 15,0 0 7-15,0 0 0 0,0 0-4 16,39 41 4-16,-39-41 8 0,0 0-8 16,0 0 5-16,20 48-9 15,-20-48 13-15,0 0-17 16,0 0 15-16,20 48-12 0,-20-48 8 15,0 0-6-15,13 48 9 16,-13-48-6-16,13 44 0 0,-13-44 4 16,13 52 0-16,-13-52-2 0,13 59 0 15,1-15 3-15,-8-3 0 16,7-4-1-16,-6 4-1 0,-1-1 3 16,1-3 1-16,6 4-7 0,-6-8 4 15,-7-33 0-15,13 48-1 16,-7-7 3-16,-6-41-6 0,7 40 4 15,-7-40-4-15,13 41 0 16,-13-41-4-16,13 37 4 16,-13-37 0-16,7 41 3 0,-7-41 3 15,13 44-6-15,-13-44 0 0,7 44 0 16,-7-44 5-16,6 41-5 16,-6-41 8-16,7 41-2 0,-7-41-2 15,0 37 2-15,0-37 4 0,6 40-5 16,-6-40 6-16,0 45 2 15,0-45 1-15,0 44 1 0,0-44-15 16,0 48 0-16,0-48 3 16,0 48 13-16,0-48-11 15,-6 52-1-15,6-52 11 0,0 51-4 16,0-51 2-16,-7 52 4 0,7-52-7 16,-6 56-10-16,6-56 5 15,-7 55-2-15,0-11 4 0,7-44-2 16,-13 52 1-16,13-52 2 0,-13 59 2 15,13-59-3-15,-13 67-4 16,0-12-3-16,6-7 10 0,1-4-8 16,6-44-6-16,-13 63 7 15,6-11 2-15,7-11 5 0,0-41-4 16,-7 59 1-16,1-15-4 16,6-44 3-16,-7 59 2 0,7-7-2 15,0-52-6-15,-6 59 4 16,-1-11-1-16,7-48-3 0,-6 59 0 15,-1-11 0-15,7-48 3 16,-13 59-3-16,13-7 6 0,-7-8-6 16,7-44 0-16,0 59 0 0,-6-7 0 15,-1-7-6-15,7-45 6 16,0 55-3-16,0-7 3 0,0-4-3 16,0-44 3-16,0 67 6 0,0-12-2 15,-6-7 2-15,6 0 7 16,0-3-3-16,0-1-2 15,-7 0-1-15,7 1-1 0,-7-5 0 16,7-40-6-16,0 63 4 16,-6-11-4-16,6-8 0 0,0-44 0 15,0 63 5-15,-7-11 3 0,7-52-1 16,0 62-1-16,0-6 0 16,0-56 3-16,0 66-6 0,0-10 1 15,0-4 0-15,0-52 2 0,-6 73 8 16,6-10-5-16,-7-7-2 15,7-5 7-15,0-3-8 0,0 0-3 16,0 0 10-16,7 0-5 16,-1-7-8-16,-6 3 6 15,0-44-3-15,7 63 0 0,-7-15 2 16,0-3 0-16,0-45-5 0,0 59 0 16,0-11 7-16,0-4-3 15,0-44-4-15,0 59-5 0,0-11 2 16,0-48 3-16,0 59 0 0,-7-14-5 15,7-45 5-15,0 55 9 16,0-55-4-16,0 59-1 0,0-14-1 16,0-45-3-16,-6 48 2 15,6-48 3-15,0 55-2 16,0-55-3-16,-7 55-3 0,7-55 13 0,0 52-4 16,0-52-6-16,0 56 8 15,0-56 1-15,0 59-9 16,0-59 6-16,0 59-3 0,0-15 0 15,0-44 6-15,-6 56 2 0,6-8 6 16,0-48-7-16,6 55 1 16,-6-7 1-16,0-48-2 0,0 59 3 15,0-11-1-15,0-4-4 16,0-44 0-16,0 71-1 0,0-20 1 16,7-3-6-16,-7-3 11 0,0-1-7 15,0-44 6-15,6 67-2 16,-6-8-2-16,0-11 0 0,0-48-2 15,0 51-6-15,0-6 8 16,0-45 0-16,7 55-1 0,-7-55-7 16,0 56 8-16,0-56-2 15,6 55 8-15,1-14-6 0,-7-1 2 16,0-40-1-16,7 48-5 16,-1-3 2-16,1-8 0 0,-1 0-6 15,-6 0 3-15,7-1 3 0,-1 1-2 16,1 0-4-16,0 4 0 15,-1-4 4-15,1 0-4 0,-7-37 5 16,6 55-5-16,1-10 0 0,-7-5 0 16,6 1 4-16,-6-4-4 15,7 0 0-15,0 0 2 16,-7 0-2-16,0-37 0 0,6 55 0 16,1-14 0-16,-7-41 3 15,6 52-7-15,1-16 4 0,-7-36 6 16,6 48-6-16,-6-11 0 0,0-37 0 15,7 45-3-15,-7-45 9 16,7 48-6-16,-1-8 0 0,-6-40-4 16,7 45 4-16,-7-5 0 0,0-40 0 15,6 52 7-15,-6-11-7 16,7-4 0-16,-1 3 0 0,-6-6-4 16,0-34 6-16,0 55-2 15,0-11-11-15,0-3 11 16,7-4 5-16,-7-37-5 0,7 52 0 15,-7-8 5-15,0-7-12 0,0-37 9 16,0 63-2-16,-7-19 0 16,7-7 4-16,0-37 2 0,0 48-1 15,-7-11-14-15,7-37 14 0,0 44-2 16,0-44-1-16,0 52-2 16,0-15 0-16,0-4 2 0,0-33-2 15,-6 41 3-15,6-8 0 16,0-33 1-16,-7 37-4 15,1 0 0-15,6-7 4 0,-7-1-4 16,1 1 3-16,6-30-3 0,-7 40 2 16,-6-3 1-16,6 0-3 15,1-7-4-15,-7-1-2 0,6 5 6 16,-6-1 0-16,6 0 0 0,1 0 5 16,-1-3-11-16,7-30 6 15,-6 41 0-15,-1-8 0 0,7-33 0 16,-7 40 7-16,1-10-7 15,6-30 0-15,-7 37 5 0,7-37-5 16,-13 37 0-16,13-37-3 16,-6 41 5-16,6-41-2 0,-14 36 4 15,14-36-4-15,-6 41 7 16,6-41-7-16,-7 37 0 0,7-37-4 16,-13 41 8-16,13-41-4 0,-13 40 0 15,13-40 0-15,-13 41 0 16,13-41 4-16,-20 41-4 0,20-41 0 15,-13 37-5-15,13-37 5 16,0 0 0-16,-20 40 0 0,20-40-5 16,0 0 5-16,-26 41 5 0,26-41-1 15,0 0-4-15,-33 40 3 16,33-40 1-16,-20 41-9 0,20-41-5 16,0 0 5-16,-19 41 5 0,19-41 0 15,-13 37 2-15,13-37-2 16,0 0 4-16,0 0 0 15,-20 44 1-15,20-44-2 0,0 0-6 16,-26 37 12-16,26-37-9 16,0 0 6-16,-14 41-17 0,14-41 6 15,0 0 1-15,0 0 1 0,-13 37 3 16,13-37 0-16,0 0 4 16,0 0-4-16,-13 37 5 0,13-37-5 15,0 0 18-15,-20 40-23 0,20-40 2 16,-13 37 8-16,13-37-5 15,0 0-3-15,-13 41 3 16,13-41 8-16,0 0-14 0,-13 44 6 16,13-44-3-16,0 0 3 15,0 0 0-15,0 0 0 0,0 0 3 16,0 0-3-16,0 0 0 0,0 0 3 16,0 0-11-16,-7 37 8 15,7-37 0-15,0 0 11 0,0 0-4 16,0 0-4-16,0 0-11 0,0 0 13 15,0 0-9-15,0 0 14 16,0 0-14-16,0 0 16 0,0 0-12 16,-19 37 15-16,19-37-19 15,0 0 4-15,0 0 4 0,-33 41 3 16,33-41-4-16,-33 40 8 16,33-40-11-16,-26 45-4 0,26-45-5 15,-27 37-52-15,27-37-58 16,0 0-57-16,-19 33-58 0,19-33-52 15,0 0-78-15,0 0-195 0,0 0-218 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2:37.8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2229 0,'0'0'-95'0,"0"0"-48"15,0 0-85-15,0 0-85 16,0 0-24-16,0 0-68 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2:35.2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4784 37 1648 0,'59'-3'217'0,"0"-1"-39"16,13 0-88-16,-6-3-40 16,-13-1-42-16,-1 5-212 0,-12-5-267 15,-40 8-148-15</inkml:trace>
  <inkml:trace contextRef="#ctx0" brushRef="#br0" timeOffset="-204">5493 436 623 0,'0'0'125'0,"0"0"-16"0,0 0 5 16,0 0-26-16,0 0-27 15,0 0-41-15,0 0-16 16,0 0 0-16,0 0-13 0,0 0 34 16,0 0 76-16,46 26-44 15,-6 7-23-15,-7 4-22 16,0 0 71-16,13 8-16 0,-7-1-57 16,7-3 32-16,-7-1-39 15,-6 1-3-15,-6-12 22 0,-27-29-16 16,32 37-23-16,-32-37 26 15,0 0-35-15,20 34 22 0,-20-34 11 16,0 0 26-16,0 0-23 16,-52 7-10-16,-1-7-10 0,-13-11 10 15,-6-4 0-15,-7-11-13 16,7 0-11-16,0-7 24 16,12-4-16-16,-5 0 13 0,12-3 13 15,1 3-21-15,19 4-2 16,0 3 36-16,33 30-27 15,-26-30-16-15,26 30 23 0,0 0-9 16,0 0-21-16,0 0-1 16,0 0 25-16,0 0-7 0,0 0-3 15,0 0-1-15,46 8 29 16,-46-8-31-16,32 37 6 0,-32-37 31 16,33 44-21-16,-20-7-27 15,-13-37 29-15,7 37 1 16,-7-37 1-16,0 0 18 0,-39 41-27 15,12-16 14-15,-12-13-12 16,-14-1 3-16,-6-11 20 0,-7 0-77 16,7-4 28-16,0-11-31 15,0-3-14-15,6-8-5 0,14-7 10 16,6-1 8-16,7-10 64 16,13 11-15-16,13 33-13 0,-13-34 2 15,13 34 25-15,0 0-14 16,0 0 27-16,0 0-7 0,0 0-6 15,13 37 9-15,6-7 1 16,-12 3 7-16,6-3-3 16,-13-30 2-16,-6 40 9 15,6-6 30-15,0-34 13 0,-33 33-2 16,-13-7-29-16,-13-8-34 16,-14-7 31-16,1 0-29 0,-7-7-25 15,20-8 8-15,0-7 38 16,6-11-13-16,7-4 9 0,46 26-44 15,-39-51 26-15,19 10 3 16,14 4-2-16,12 7-24 0,-6 30 17 16,0 0 3-16,33-22 21 15,13 11-43-15,-7 15 25 0,-6 7-30 16,0 7 24-16,0 8 25 16,-7-4 14-16,-26-22-46 0,33 45-5 15,0-12 34-15,-13-3 6 16,-20-30 58-16,13 37 17 15,-7-4 13-15,-6-4 34 0,-6 1 10 16,-7 3-10-16,-14-3-54 16,-5 3-47-16,-1 0-1 15,-13 0-19-15,19 1-16 0,-12-5-4 16,-7-7-20-16,0-3 21 16,13-4-107-16,-19-4-195 0,12-11-268 15,7-8-122-15</inkml:trace>
  <inkml:trace contextRef="#ctx0" brushRef="#br0" timeOffset="348">3568 396 1233 0,'0'0'230'0,"7"-34"71"16,-7 34-29-16,0 0-55 0,0 0-62 15,0 0-35-15,0 0-29 16,0 0 8-16,0 0-33 0,0 0-21 16,0 0-26-16,0 0 2 15,-46 4-1-15,-20 11-14 0,7 11-2 16,-7 11 29-16,0 7 8 16,-6 11 12-16,0 8 6 0,-1 4-9 15,8 3-17-15,-1-4-14 16,7-3-14-16,0-7 2 15,13-1-7-15,0-11-7 0,0-3-178 16,0-11-255-16,6-8-353 16</inkml:trace>
  <inkml:trace contextRef="#ctx0" brushRef="#br0" timeOffset="540">2996 1138 2115 0,'59'0'316'15,"7"0"-58"-15,6-3-109 16,1-1-74-16,12 0-47 0,1 1-8 16,-14-5-103-16,-6 1-295 15,-7-4-387-15</inkml:trace>
  <inkml:trace contextRef="#ctx0" brushRef="#br0" timeOffset="1456">2247 355 1578 0,'0'0'30'16,"0"0"30"-16,26-30 78 15,-26 30 41-15,0 0-37 0,0 0-57 16,20 37-11-16,-7 0-17 16,-13-3-19-16,-6-1-19 0,-1 0-8 15,-6 0 0-15,13-33-5 16,-20 30 2-16,20-30-8 15,-33 26-31-15,33-26-19 0,-46 4-7 16,14-12 4-16,32 8 19 16,-40-26-12-16,20-7-3 0,1 0 21 15,12 3 14-15,7 30 14 16,-13-29-21-16,13 29 16 0,0 0-1 16,0 0-2-16,0 0 3 15,0 0 11-15,0 0-3 0,0 0 5 16,-33 7-1-16,33-7 2 15,0 0 0-15,-39 30 5 0,39-30-2 16,-33 22-10 0,33-22 5-16,-33 15-1 0,33-15-21 15,0 0 24-15,-33 0-3 16,33 0-20-16,0 0 39 0,-33-15-51 16,33 15 22-16,0 0 4 15,0 0-6-15,0 0-4 0,0 0 3 16,0 0 0-16,0 0 7 15,0 0 7-15,-19 33 3 0,19-33-10 16,-20 37 17-16,7-4-21 16,13-33 4-16,-33 41 11 0,0-12-16 15,33-29 13-15,-46 26-3 16,0-11-19-16,46-15 17 0,-46 4-21 16,7-4 22-16,39 0-4 15,-46-19-17-15,46 19-17 16,-33-44-35-16,13-8-5 0,13-7-26 15,7-7 48-15,14-1 10 16,-1 4 35-16,-7 12-11 0,7 14 5 16,-13 37-7-16,0 0-2 15,0 0 35-15,0 0 2 0,0 0 22 16,0 0 38-16,20 40 2 16,-20 5 2-16,0-5-2 0,-13-3-16 15,0 0 24-15,-7 0 15 16,-6-4 3-16,-7 1-10 0,-13-5 14 15,0-3-15-15,-7-8-9 16,1-3-27-16,-7 0-16 16,6-4-6-16,1 0-6 0,12 0-14 15,1 0-11-15,39-11 3 16,-33 15 0-16,33-15-2 0,-26 33 3 16,26-33-1-16,0 41 14 15,13 0 0-15,-13-41-8 0,52 44-16 16,1-7-77-16,-1-15-260 15,-6-3-297-15,7-8-141 0</inkml:trace>
  <inkml:trace contextRef="#ctx0" brushRef="#br0" timeOffset="2124">125 614 978 0,'0'33'231'16,"0"-33"52"-16,13 33-25 0,-13-33-32 15,26 41-57-15,7-8-52 16,-7-7-34-16,7-4-61 0,-33-22-2 15,33 19-2-15,-33-19-12 16,0 0 8-16,33 11-14 0,-33-11 19 16,0 0 20-16,0 0-29 15,0 0 4-15,-40-30-19 16,1-3 11-16,-1 0-4 0,-6-1 24 16,0-6 26-16,7-1 23 15,13-3 22-15,-1 3 1 0,14 4 5 16,7 0-37-16,6 8-25 15,13-5-21-15,7 5-14 0,6-1 0 16,13 1-10-16,-6-1-46 16,7 4-191-16,-1 0-264 0,0 1-272 15,1-1 57-15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3:21.2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2582 122 542 0,'0'0'190'16,"7"-45"62"-16,-7 45 0 0,0-40-19 15,0 40-3-15,0 0 52 16,0 0-20-16,-7-37-11 0,7 37-62 16,0 0-43-16,0 0-36 15,0 0-53-15,0 0-5 0,0 0-27 16,0 0 101-16,-26 55-20 15,6 15-17-15,7 19-5 16,6 14 16-16,1 12-7 16,-1 14 1-16,7 4-31 0,0 11 42 15,13 8-2-15,-6-4 0 16,6-4-20-16,0 0 61 0,0-3-25 16,0-4-18-16,-6-8-6 15,0-3 14-15,-7-8-49 16,-7-11 4-16,0-7-19 0,1-4-16 15,-7-15-2-15,-7-3 10 16,7-8-12-16,-7-11-7 0,7-3-10 16,0-5-20-16,0-6 9 15,6-8 12-15,7-37 6 16,-13 33-20-16,13-33 5 16,0 0 0-16,0 0 5 0,0 0 20 15,0 0-11-15,0 0 7 16,0 0-13-16,0 0 5 0,0 0 6 15,0 0-14-15,0 0-15 16,-13-33-5-16,0-4-2 0,6 0-10 16,-6-8-20-16,6 5-19 15,1 3 7-15,-7-4 15 0,6 4 16 16,-6-3-31-16,6 6 17 16,-6 5 27-16,0-1 3 15,0-3-7-15,0 3-9 16,6 4 12-16,7 4 9 0,0 22 12 15,-6-22-10-15,6 22 7 16,0 0-10-16,0 0-6 0,0 0 0 16,0 0-9-16,0 0 18 15,0 0 12-15,0 0 2 0,0 0-3 16,6 33-6-16,7-3-10 16,-6 3 10-16,6 4-5 0,0 4 2 15,7-1-5-15,-7 5 8 16,0-5 8-16,0 1 0 15,-6-4-8-15,0 0-3 16,-1-4 3-16,7 0-3 0,-13 1 3 16,0-5 14-16,0-29-2 15,0 33-5-15,0-33-15 0,-6 30 25 16,6-30 4-16,0 0-25 16,0 0 14-16,0 0 28 0,0 0-8 15,0 0-13-15,0 0 2 16,0 0 7-16,0 0-29 0,19-41-1 15,8 4 14-15,-1 4-7 16,13 0-7-16,1 0 4 0,6 7 10 16,0 4-10-16,0 0-6 15,0 3-92-15,0 1-175 16,-13 3-107-16,-14 4-82 16,-19 11-269-16,0 0-338 0</inkml:trace>
  <inkml:trace contextRef="#ctx0" brushRef="#br0" timeOffset="989">1044 3492 1295 0,'0'0'256'16,"33"-22"46"-16,-33 22-81 15,0 0-62-15,0 0-42 16,0 0-7-16,0 0 24 16,0 0-46-16,0 0-17 0,20 26-19 15,-7 0-28-15,-13-26 6 16,0 29 1-16,0-7-8 0,-13 0-18 16,13-22 7-16,-26 26-8 0,26-26-7 15,-40 22 9-15,7-18-1 16,1-4-5-16,32 0-7 0,-40-18 7 15,40 18-29-15,-39-37-25 16,19 0 2-16,0 4 29 0,20 33 14 16,-13-45 9-16,13 45-12 15,-6-29-2-15,6 29 5 16,0 0 9-16,0 0 23 0,0 0-7 16,0 0-8-16,-20 44-1 15,7-11 18-15,0-3-5 0,13-30-13 16,-14 37 7-16,14-37-10 15,-19 29 9-15,19-29-10 0,-27 22 1 16,27-22 0-16,-26 8-7 16,26-8 3-16,0 0-11 0,0 0 1 15,-33-30-24-15,20-7 10 0,0 8-11 16,13 29 24-16,0-33 18 16,0 33-17-16,0 0 10 15,0 0-8-15,0 0 28 0,0 0 19 16,0 0-9-16,0 0-3 15,0 0-3-15,0 0 12 0,13 33-5 16,-6-4-8-16,-7-6 1 16,0-23-7-16,-7 25-3 0,7-25 6 15,-13 30-17-15,13-30 13 16,0 0-12-16,-33 18 1 0,13-6-5 16,20-12 4-16,-39-8-17 15,39 8 13-15,-26-33 0 0,13-4-4 16,6 0 4-16,0-4-3 15,7 1 3-15,0 3 0 16,0 7 0-16,0 30-3 0,0 0 3 0,0 0 0 16,0 0 0-1,0 0 2-15,0 0 22 0,-32 22-12 16,-1 4-5-16,0 4 9 0,0-1-4 16,-6 1 0-16,6-1 12 15,-7 1 13-15,1 7 6 0,-1 0-18 16,8 0-3-16,-8-4 1 15,14-3 0-15,-7-1-9 0,13-3-18 16,7-4 10-16,13-22-13 0,-6 26 10 16,6-26-7-16,26 19-17 15,7-12-105-15,6-7-131 0,1-4-155 16,6-14-151-16,0-4-93 16</inkml:trace>
  <inkml:trace contextRef="#ctx0" brushRef="#br0" timeOffset="1253">1491 2251 1497 0,'13'-37'187'15,"-13"37"146"-15,0 0 26 16,0 0-166-16,0 0-101 0,0 0-11 15,-52 14 37-15,-7 20-31 16,-14 14-6-16,-5 11-36 0,-8 4-5 16,-6 3-28-16,0-3-15 0,0 3 13 15,0 5-13-15,7-5 3 16,6-10-8-16,7-8-162 0,6 0-195 16,13-11-190-16,14-8-154 15</inkml:trace>
  <inkml:trace contextRef="#ctx0" brushRef="#br0" timeOffset="2352">4962 0 1085 0,'13'40'394'0,"-13"27"-17"16,-7 18-40-16,1 15-61 0,-1 18-27 16,1 15-53-16,12 18-17 15,1 8-47-15,13 7-28 0,-1 8-9 16,8 0-14-1,5 4-4-15,8-1 42 0,-1-3-14 16,7-15 2-16,7-15 23 0,6-18-19 16,0-16-58-16,-6-10-18 15,-1-15-25-15,-6-15 0 16,-6-14 0-16,-14-12-17 0,-6-3-10 16,-7-12 34-16,-13-29-17 15,6 33 3-15,-6-33 7 0,0 0-10 16,0 0-9-16,-13 30 0 15,13-30-11-15,0 0-70 16,-26 7-54-16,26-7-38 0,-26-14-9 16,26 14 3-16,-40-30-7 15,7 4-13-15,33 26-65 16,-46-33 13-16,7 3 23 0,0 8 13 16,6 0 33-16,-7 4 71 15,7-5 42-15,1 1 14 0,32 22 32 16,-40-26 17-16,7 1 18 15,33 25-7-15,-39-26 16 0,39 26 19 16,-33-26 20-16,33 26 74 16,0 0-3-16,0 0-10 0,0 0-41 15,0 0 12-15,0 0 112 16,0 0-19-16,0 0-44 16,0 0-20-16,33 40 19 0,13-3-23 15,0 4-16-15,6 3-18 16,1 1 0-16,6-1-3 15,0 4-12-15,-6 0-30 0,-1-7-10 16,-6-1 5-16,0-10 3 16,-6-8-2-16,-7-3 2 0,-33-19 6 15,33 14 31-15,-33-14 12 16,26 4-20-16,-26-4-30 0,39-18-7 16,-6-8-12-16,-7-15-3 15,14-14-2-15,-14-8 7 0,20-11-9 16,-6 0 7-16,19-3-11 15,-13 6-2-15,-7 5 12 16,7 10-6-16,-13 12-14 16,-13 15-1-16,6 3-129 0,-26 26-102 15,0 0-154-15,0 0-217 16,33-8-166-16</inkml:trace>
  <inkml:trace contextRef="#ctx0" brushRef="#br0" timeOffset="3212">6979 3784 735 0,'0'0'206'0,"0"0"-1"16,0 0-11-16,-6-30-37 0,6 30 2 15,0 0 1-15,0 0 55 16,0 0 24-16,0 0-53 16,6 41-20-16,14 7-30 0,-20 4 0 15,-7 7-30-15,-6 4-34 16,0 3-11-16,-13 4-31 0,-20-3-11 16,6-4-5-16,-19-1 5 0,-6-2-16 15,-14-9 3-15,13-2-6 16,-13-12-6-16,13-3 11 0,1-12-11 15,12-11 14-15,1-8-15 0,19-3 15 16,0-7-8-16,33 7 3 16,-26-37 0-16,12 4-9 0,14 3-3 15,0 4 20-15,7 3-15 16,-7 23-2-16,26-11 21 0,-26 11-12 16,33 11 16-16,-7 12-3 15,1 11 0-15,-8 3 15 0,1 11 12 16,-20 3 23-16,0 9 0 15,0-1 1-15,-6 3-13 0,-8-6-25 16,-18 3-12-16,-8-7 7 0,-12-8-5 16,-1-7-15-16,-6-4 6 15,0-7-1-15,0-11-2 0,-1-8-1 16,1-10 2-16,0-9 16 0,13-6 9 16,0-8-17-16,0-14-16 15,7-9 0-15,6-2 6 16,7-5 7-16,6-3-13 0,13 0 0 15,14 4-7-15,13-8-22 0,12 0-80 16,21 4-88-16,13 0-110 16,-1 10-157-16,8 4-187 0,6 9-44 15,6 10 9-15</inkml:trace>
  <inkml:trace contextRef="#ctx0" brushRef="#br0" timeOffset="3468">6933 4864 1407 0,'40'-26'352'0,"-7"0"25"0,-1 4-56 16,-5 7-72-16,6 4-39 15,-7 7-39-15,-26 4-51 0,39 8-27 16,-39-8-2-16,33 25-21 0,-33-25-29 15,20 41-22-15,-14-4-9 16,-12 0 1-16,-14 0-22 0,-13 0-71 16,-6 0-95-16,-20 0-142 15,0-4-236-15,-14 0-218 0</inkml:trace>
  <inkml:trace contextRef="#ctx0" brushRef="#br0" timeOffset="3748">5304 4853 1636 0,'0'0'373'0,"0"0"21"15,-7-34-93-15,7 34-49 16,0 0-65-16,0 0-23 0,0 41-4 15,-7-8 24-15,-6 15 2 0,-13-3-39 16,6 10-57-16,-13-3-35 16,1-8-17-16,-1 4-14 0,0-4-15 15,0-10-20-15,33-34-75 0,-53 48-120 16,53-48-92-16,-39 40-188 16,39-40-351-16,0 0-118 0</inkml:trace>
  <inkml:trace contextRef="#ctx0" brushRef="#br0" timeOffset="3957">5336 4297 2309 0,'-13'-33'359'0,"13"33"-4"16,0 0-89-16,0 0-120 0,0 0-77 15,0 0-33-15,0 0-30 16,0 0-125-16,0 0-163 0,0 0-186 16,0 0-194-16,0 0-98 0</inkml:trace>
  <inkml:trace contextRef="#ctx0" brushRef="#br0" timeOffset="4505">4627 4627 1763 0,'0'0'330'0,"0"0"-6"0,26 8-46 16,7 3-99-16,-33-11-89 16,39 29-35-16,-12-7-16 0,-27-22 3 15,26 37-16-15,-20-7-13 16,-6-30-1-16,-6 37-2 0,6-37-10 15,-26 29-10-15,-7-6 4 0,33-23-7 16,-40 11-18-16,7-8-25 16,33-3-41-16,-39-7 0 0,39 7 17 15,-7-37 22-15,7-4 5 0,20-3 3 16,6-8 34-16,1 1-6 16,-1 10 9-16,7 4 17 0,-33 37 15 15,33-26 26-15,-33 26 13 0,0 0-5 16,0 0 4-16,0 0 15 15,19 45-16-15,-19-9-16 0,-13 1 5 16,-13-3-2-16,-7-5-21 16,-6 1-22-16,-7-1 8 15,-13-3 5-15,-1-4-1 0,-5 1-10 16,-14-5-11-16,-7-7 9 0,8-4 14 16,-8-3 8-16,14-4 2 15,0-4 15-15,19 1 5 0,7-5 17 16,0 5-2-16,13-1 16 0,33 4-15 15,0 0-29-15,-33 0-10 16,33 0 57-16,0 0 15 0,-33 30-33 16,33-30-32-16,-13 44-16 0,7-7 4 15,19-4-7-15,13-7-38 16,0 7-127-16,14 0-144 16,6-7-214-16,0 4-325 0,6-4-111 15</inkml:trace>
  <inkml:trace contextRef="#ctx0" brushRef="#br0" timeOffset="4673">3970 5931 3098 0,'52'15'59'0,"7"-15"45"15,7-7-15-15,19-12-38 16,7-3-25-16,0-11-159 0,0 3-245 15,-6-14-373-15,-7-8-207 16</inkml:trace>
  <inkml:trace contextRef="#ctx0" brushRef="#br0" timeOffset="4869">3825 4153 3499 0,'-39'0'45'0,"12"0"32"16,27 0 39-16,-26 4-55 0,26-4-32 15,0 0-29-15,0 0-75 0,0 0-150 16,0 0-209-16,0 0-379 16,0 0-147-16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51.10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209BE82B-1C31-41FF-843B-BD9F484145D9}" emma:medium="tactile" emma:mode="ink">
          <msink:context xmlns:msink="http://schemas.microsoft.com/ink/2010/main" type="inkDrawing" rotatedBoundingBox="30875,7085 30882,7121 30867,7124 30860,7087" semanticType="connector" shapeName="Other">
            <msink:sourceLink direction="with" ref="{D18E1B5D-C05C-462D-AF6D-947FA179AC8B}"/>
            <msink:sourceLink direction="with" ref="{857DC5C2-A075-4CE8-9F31-652F3C5FC85E}"/>
          </msink:context>
        </emma:interpretation>
      </emma:emma>
    </inkml:annotationXML>
    <inkml:trace contextRef="#ctx0" brushRef="#br0">12318 6075 2039 0,'7'37'160'16,"-7"-37"43"-16,0 0-48 0,0 0-80 16,0 0-48-16,0 0-49 15,0 0-309-15,0 0-382 0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3:34.4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13091 10404 360 0,'0'0'100'0,"0"0"6"16,0 0-25-16,0 0-3 15,0 0-47-15,0 0-7 16,0 0 0-16,0 0-3 0,0 0 3 16,0 0 10-16,0 0 9 15,0 0-22-15,0 0 13 0,0 0 1 16,0 0-16-16,-33 26-1 16,0-15-14-16,-7 0 16 0,1-7-26 15,-7-1 6-15,0-3 3 16,0 0 0-16,-13 0-7 0,0-7-3 15,0-4 0-15,0 0 11 16,6-4 8-16,7 4-23 0,0-4 11 16,7 4-13-16,-1-7 26 15,7 3-10-15,7-4 15 16,26 19-14-16,-46-29-4 0,46 29-15 16,-46-26 5-16,46 26 2 15,-53-26 1-15,7 4 7 0,7 3 3 16,39 19 1-16,-46-29 14 15,46 29-4-15,-53-37-8 0,21 7-6 16,32 30 0-16,-53-37 11 16,53 37 49-16,-46-33-31 0,46 33-10 15,-46-41 7-15,13 8-18 16,33 33-8-16,-39-48 13 0,12 11-13 16,27 37 13-16,-32-44-18 15,-1 11-5-15,33 33 10 16,-40-45 4-16,40 45 0 0,-39-40 10 15,6 3-10-15,33 37 3 16,-33-48 16-16,0 11 24 0,33 37 2 16,-33-52-32-16,1 11-7 15,5 4 10-15,1 0 7 0,26 37-31 16,-39-44 24-16,-1 7-23 16,40 37 29-16,-52-48-29 0,6 11 13 15,-7 4-35-15,7 3 53 16,-7 1-36-16,7 3 15 15,-6-4-3-15,6 1-9 0,-13-1-14 16,13 1 42-16,-7-1-38 0,7 4 29 16,0 1-31-16,7-1 39 15,-1 3-51-15,1-2 36 16,13 6-23-16,26 19 44 0,-46-33-36 16,13 7 19-16,0 4-27 15,33 22 40-15,-40-30-30 0,1 4 23 16,39 26-27-16,-33-36 10 15,33 36-18-15,-46-41 27 0,46 41-24 16,-46-48 43-16,7 11-25 16,-1 0-10-16,1 7-1 0,-1-3 5 15,-6-4 30-15,-6 0-33 16,6-3 10-16,-7 3-17 16,1 3 32-16,6 1-31 0,0 7 6 15,0 0 12-15,0 4-22 16,6 0 33-16,40 22-31 0,-46-22 8 15,7 7 12-15,39 15 9 16,-53-15-36-16,14 4 26 0,39 11-20 16,-46-14 42-16,13 6-46 15,33 8 43-15,-53-11-34 0,14 4 10 16,39 7-26-16,-46-8 48 16,7 5-30-16,6-5 17 0,0 8-31 15,0 0 27-15,0 0-5 16,0 0-11-16,0 4 3 15,-6-4 31-15,13 4-18 0,-7-4-5 16,33 0-3-16,-40 7 7 16,8-3-11-16,-1 3-11 0,33-7 41 15,-46 15-49-15,13-4 39 16,-7 4-33-16,40-15 39 0,-46 18-31 16,7 1 27-16,13-1-24 15,-7 4 31-15,0 4-53 0,-6 0 52 16,-1-4-31-16,1 0 15 15,-14 4-23-15,7-4 22 16,-6 1-7-16,-1-5 31 0,7 0-46 16,7-3 14-16,-7 0-5 15,0 0 23-15,13-4-22 0,33-11 18 16,-46 15-2-16,46-15-37 16,-46 7 42-16,46-7-13 0,0 0-5 15,-40 19 5-15,40-19-4 16,0 0 4-16,-39 29 20 0,39-29-48 15,-46 41 42-15,46-41-42 16,-46 37 45-16,46-37-38 0,-46 48 53 16,13-11-45-16,0-8 13 15,0 1 0-15,-6-1 11 0,-1 1-23 16,1-1 25-16,-7 5-18 16,0-8 50-16,0 3-28 15,-7-3-1-15,7-4-19 0,0 0 25 16,-6-3-22-16,6-4 6 15,0 3-24-15,0-3 38 0,0 0-35 16,0-1 15-16,0 1-12 16,0-7 36-16,0 6-37 0,6-3 37 15,-6 0-48-15,7 1 50 16,0-1-48-16,-7-4 42 0,0 8-37 16,0-4 17-16,-7 0 0 15,-13 4 7-15,7 0-12 0,0 3-7 16,0 0 19-16,0 1-1 15,6-1-4-15,7-3-2 16,-6 4 17-16,6-8-37 0,0 7 35 16,6-7-26-16,40-11 14 15,-52 15-16-15,12-8 36 0,1 1-23 16,39-8 16-16,-46 15-30 16,0-4 14-16,6 0-17 0,-6-4 32 15,7 8-20-15,-14-8 14 16,14 8-4-16,-7-7-16 0,7-1 17 15,-1 8-10-15,-6-1 6 16,7-2-7-16,-1 6-3 16,7-7 14-16,-6 4-20 0,39-15 10 15,-59 15 18-15,13-4-17 16,0 0 8-16,6 4-9 0,1-1 15 16,0 1-11-16,-1 0 11 15,1 3-31-15,-7 1 41 0,6-1-35 16,-6 1 22-16,7-1-17 15,6 1 9-15,-6-1-17 0,6-3 39 16,0 4-36-16,0-5 24 16,33-14-10-16,-46 26 17 15,7 0-33-15,-1 0 23 0,7 0-2 16,-6 0-5-16,13-1 6 16,-7 5-31-16,6 0 47 0,1 3-31 15,6-4 9-15,1 5 10 16,-1-1-18-16,0 0 21 0,7 0-24 15,-7-3 45-15,7 3-30 16,0-3 3-16,0 3 2 0,0-3 3 16,6-1 24-16,-6 1-32 15,7-1 24-15,-1 1-28 0,7-1 32 16,-7 1-42-16,1-4 34 16,-1 3-33-16,1 1 29 0,-1-1-14 15,1 1-3-15,-1-4 21 16,0 0-43-16,7 0 22 15,0-26 18-15,0 29 47 0,0-29 17 16,14 26-32-16,-14-26-17 16,39 26 3-16,14-15-12 0,6-4-31 15,6 1 11-15,8-5 40 16,-1 1-66-16,0 0 13 0,-6-1 2 16,0 5 10-16,-7-4-20 15,0-1 24-15,-6 8-10 0,-1-3-11 16,-12 7 2-16,-1-4 23 15,-6 0-2-15,-7 3-18 0,0 5 3 16,-26-19 11-16,27 26-20 16,-8 0 12-16,1-4 22 0,-20-22-27 15,13 33 5-15,0-7 0 16,-6 0 7-16,-7-26-7 0,20 29 3 16,-20-29 0-16,26 37-15 15,7-15 15-15,0 1 15 0,13-5-6 16,6 1-12-16,7-1 31 15,14-3-16-15,-1 3-25 0,7-3-2 16,-7 4 22-16,-6-1-7 0,0 4 3 16,-1-3-22-16,1-1 16 15,0 4 7-15,-1 0-7 0,-5-7-16 16,5 4 12-16,-6-1 21 16,7 1-24-16,-7-1 15 15,7-7-13-15,0 4 8 0,-1 0-13 16,8 0-1-16,-1-1 19 15,7-3-18-15,-7 4 7 0,0 0 13 16,-6-4-10-16,6 4 6 0,-6-8-6 16,6 4 5-16,1-3-12 15,-1-1 7-15,7 0 0 0,0-3-3 16,-1 4 6-16,1-5 5 16,0-6-17-16,13 3 12 0,-6 0-9 15,-1-4 44-15,7 0-51 16,0 0 0-16,0-3 16 15,-7 3-13-15,7-3 3 0,-6-4 10 16,-1 4 0-16,1-1 4 0,-1-3-4 16,7 0-3-16,-6 4 0 15,-8-8-9-15,8 0 9 0,-14 4-5 16,0-4 14-16,7 8-7 16,-13-1 8-16,0 1-2 0,-1-4-5 15,1 7 0-15,0-3-16 0,0 3 22 16,-1-3-16-16,1-1 7 15,6 5-5-15,1-5 13 16,5 5-8-16,1-5-13 0,7 1 9 16,-7-1 4-16,6-3 3 15,0 4-10-15,-6 0 11 0,0-5-4 16,0 5 6-16,0-4-6 0,-7 0 0 16,7-4 7-16,6 4-3 15,1 0-4-15,-7-4 0 0,6 4 13 16,-6-4-16-16,-7 1 6 15,1 2-1-15,-8-6 11 0,1 7-16 16,-7-4 17-16,-6-3-18 16,-7-1 10-16,6 1-2 15,-12-8 1-15,6 0 1 0,0-4-3 16,-13-3-3-16,13 0 4 0,0-11-12 16,-7 3 20-16,14-3-4 15,-7 3-13-15,-7 8 5 0,0-4 10 16,-6 7 0-16,-6 1 37 15,-27 29 32-15,26-41-35 0,-13 4-7 16,-13-4-9-16,-7-3-20 0,-6 0-3 16,-6-1 1-16,-1-3-10 15,0 0 9-15,0-3-5 0,1-5 0 16,-1 1 0-16,7-4 0 16,0-8 9-16,6-3-6 0,7 7 3 15,0-3-2-15,7 10 3 0,-1 5-5 16,1 10-2-1,-7 4-4-15,0 37-10 0,0-48-11 16,0 48-173-16,-13-48-296 0,13 48-245 16</inkml:trace>
  <inkml:trace contextRef="#ctx0" brushRef="#br0" timeOffset="4560">3155 6344 578 0,'0'0'157'0,"0"0"-5"0,0 0-17 16,0 0-23-1,0 0-11-15,0 0 1 0,0 0 2 16,0 0-43-16,0 0-9 0,26-45-15 16,-13 5 11-16,0 3-38 15,-6-4 15-15,0-3-34 16,-1-4 34-16,1-8-36 0,-7-3 19 16,0-7-21-16,0-5 33 15,0-2-25-15,-13-5 37 0,6 0-29 16,-6 1 45-16,6 3-30 15,-6 7 0-15,0 1-33 16,0-1 15-16,6 5 3 0,-6 2-3 16,7 9-12-16,6-1 35 15,-7 4-34-15,7 0 8 0,0 4-14 16,7-1 25-16,-7 1 4 16,6 0-10-16,-6-1-2 15,0 1 0-15,0 0 5 0,0 3-5 16,0 4 11-16,-6-4-11 15,-1 4 13-15,0 0-29 16,-6 1 25-16,-6-1-16 0,-1 0-7 16,7-4 11-16,0 4 9 15,-1-4-6-15,1 4 12 0,0-7-20 16,7 3-5-16,-8 1-4 16,1-8 30-16,0 3 0 0,-7 1 0 15,7 0-32-15,-6-4 11 16,5 3 8-16,1 5 0 15,-6 3 22-15,-1 4-29 0,20 33 0 16,-26-52-12-16,-1 11 22 16,27 41 4-16,-33-44-4 15,33 44-12-15,-39-37 11 0,39 37 4 16,-46-41-32-16,7 12 26 16,39 29 6-16,-60-33 9 0,14 7-10 15,7 7-1-15,0 4-4 16,-1 1-27-16,-6-1 27 0,7 0-7 15,-7 0 0-15,6 8 32 16,1 0-21-16,-7-1 8 16,6 4-36-16,1 4 6 0,39 0 30 15,-53-3-1-15,14 3-17 16,0 0 21-16,-1 3-15 16,1 5 3-16,-1-1-14 0,-6 4 14 15,0-7-3-15,7 7-4 16,-7-4 27-16,0 5-14 0,6 2 1 15,1-3-41-15,0 0 38 16,-1 1-7-16,1 6 13 0,-1 4-13 16,40-22 0-16,-52 45-7 15,12-8-15-15,1 7 9 16,-1 0 28-16,8 4 10 0,-1 4-25 16,6 3 0-16,1 4 9 15,-7 1-7-15,7-1 3 16,-7 0-5-16,7 7-13 0,-7 1 16 15,0-4 6-15,0-1 21 16,-6 1-17-16,-1 0-10 0,1 4-12 16,6-1 25-16,0 1-16 15,0-1 10-15,1 4-7 0,-1 4 10 16,0 4 6-16,7 7-29 16,-7-4 15-16,13 8-5 15,-6-4 8-15,-1 0 1 0,14 0 9 16,-6-4-15-16,5 8 22 15,-5-5 72-15,-1 1-22 0,0 0-48 16,7 4-11-16,-7 0 8 16,1 3-10-16,-1 0-8 0,7 1 15 15,-7-4-30-15,0-1 17 16,7 1 8-16,0-4-20 16,0-4 7-16,-7-3 10 0,7-1 17 15,0 1 26-15,0-4-34 16,0-4-2-16,6 0 2 0,-6 4 1 15,6 0-23-15,1 4 0 16,6-5 18-16,-7 1 0 0,1 4-10 16,6-1 4-16,-7 5 11 15,7-1 2-15,0-3-6 16,0-1-13-16,7 1-10 0,-1-1 6 16,-6 1-2-16,0 3 12 15,0 4-22-15,0-4 7 0,0-3 13 16,-6-4-7-16,-1 4-10 15,7-12-6-15,-6 1 16 0,-1-5 1 16,7-3-1-16,-7 4-15 16,7-4 15-16,0 1 5 0,0-1-3 15,7 3-17-15,0 1 2 16,-7 0 17-16,6 4 3 16,1-8-14-16,-7 7-9 15,6-7 8-15,-6-3 21 0,7-5-14 16,-1-3-11-16,1 0 9 15,6 1 9-15,-6-9-6 0,-1 1-10 16,7 3 7-16,-6-3-7 16,6 3 18-16,0 0-14 0,0 4-3 15,1 4 6-15,-1-7 5 16,0 3-14-16,7 0 5 0,6-4 32 16,-6 0-7-16,6 4-17 15,0-3-1-15,0-1 10 16,-6-3-13-16,6-1-4 15,-6-7 8-15,0 4-1 0,0-7-8 16,-1 3-10-16,-19-33 17 16,27 41 12-16,-8-8-21 0,1-3-2 15,-20-30 14-15,26 40-1 16,1-6-4-16,-27-34 2 0,26 37 5 16,-26-37-7-16,39 40-12 15,-12-10 12-15,-27-30 10 0,46 29-6 16,-7-10 3-16,0-1-4 15,1 1-6-15,-7-5 12 0,6 1 1 16,-6-4 0-16,6-3-10 16,-6-1 8-16,7-3 5 15,-1-1-6-15,7-6-7 0,7-1 8 16,-7-7 2-16,6 0-25 16,1-8 5-16,-1 1 20 15,1 0-10-15,0-5 9 0,-7 5-5 16,-7-4-15-16,7 3 29 15,-7 1 0-15,1-1-14 0,-7 1 3 16,0-4 23-16,-1 3-23 16,1-3 0-16,0 0-7 0,0-8 0 15,6 1 7-15,-6-5-18 16,0 1 20-16,0-4-5 16,0 4-2-16,-7 0 11 0,0 3 12 15,1-3 10-15,-1 3-11 16,0-3-18-16,-6 0 15 0,6 0-9 15,1-1-10-15,5 1 11 16,-5 0-13-16,-1 0 0 0,7-8 7 16,0 0 0-16,-7-3-11 15,0 3 4-15,7 1 0 0,-7-8 6 16,1 0-15-16,-8 0 9 16,8-4 15-16,-14-7-12 15,0 0-14-15,0 0 11 0,7-4 11 16,-7-4-6-16,0 1-8 15,0 3 8-15,0 4-2 0,1 0-16 16,-1 3 23-16,0 1-10 16,-7 0 0-16,1-5 7 0,0 5-3 15,-7 0-16-15,6-5 15 16,1 5 4-16,-7 0-16 0,6 3 6 16,7 0 15-16,-13 4-15 15,7 0 0-15,0 4 14 0,-1-4-6 16,-6 7-10-16,0-7 5 15,0 0 7-15,0 4-18 16,0-1 14-16,0 1 3 0,0 0-16 16,0 3 5-16,7 4 17 15,-1-4-20-15,1 5 2 0,-1-1 14 16,1-4 4-16,0 4-17 16,-1 0 2-16,1-4 12 0,-7 1-9 15,6-5-9-15,1-6 16 16,-1-5 3-16,-6 1-16 0,7-1-2 15,6-3 18-15,-6 0-5 16,6 8-16-16,-7 2 11 0,8 5 7 16,-8-4-7-16,7 7-4 15,0 1 4-15,-6-8 4 16,6 3 5-16,-6 1-18 0,-1-4 4 16,1 0 9-16,-1 4 1 15,8-1-13-15,-14 1 1 0,6 3 18 16,-6 1-5-16,7 7-14 15,-14-4-1-15,7 3 21 0,0 34-8 16,0-51-10-16,-6 14 6 16,6 37 10-16,-7-45-23 0,7 45 7 15,7-44 17-15,-7 44-9 16,6-37-10-16,-6 37 17 0,13-37-6 16,-13 37-3-16,7-41-7 15,-1 5 16-15,-6 36-9 0,7-48-7 16,0 7 14-16,-1-3-3 15,-6-8-9-15,0-4 10 16,-6-3-5-16,-1 0-13 0,0 0 5 16,7 7 13-16,-6 4 8 15,-7 8-10-15,6 6-19 0,7 34-56 16,-6-44-126-16,6 44-224 16,0 0-257-16,-20-48-79 0</inkml:trace>
  <inkml:trace contextRef="#ctx0" brushRef="#br0" timeOffset="6577">7058 9070 986 0,'0'0'180'16,"0"0"212"-16,13 26-1 15,-6 4-96-15,-1 14-72 0,-6 4-48 16,14 7-56-16,-14 8 1 16,6-4-46-16,7-3-38 0,0 3-18 15,1-7-15-15,-1-8 8 16,0-7-15-16,0-4 16 0,0-7-43 16,-13-26-170-16,0 0-236 15,0 0-231-15,0 0-105 0</inkml:trace>
  <inkml:trace contextRef="#ctx0" brushRef="#br0" timeOffset="7088">7656 8627 843 0,'0'0'212'0,"-46"-45"23"16,7 9 31-16,-7 6-81 16,0 8-40-16,-7 11-15 0,1 3-9 15,-14 12-36-15,7 11 42 16,-14 14 8-16,-5 16 2 0,-1 17 10 16,0 12-18-16,0 11-34 15,0 8-14-15,13 6-33 16,1 9-12-16,12 2-5 0,7 5-26 15,7-4 19-15,19-8 19 16,13-7-8-16,21-7 1 0,12-11 2 16,26-8-7-16,21-15-9 15,19-14-9-15,19-8-13 0,1-14-3 16,13-12 5-16,13-14 12 0,-7-12-8 16,1-7-6-16,-7-11-3 15,-7-11 11-15,-19-15 0 0,-7-7-5 16,-14-15-3-16,-12-7-4 15,-26-12 10-15,-14-6 3 16,-26-12-9-16,-13-11-3 0,-14 3-7 16,-19 1 17-16,-13 15 1 0,-13 10-8 15,-7 19-7-15,0 15-2 16,-13 14 16-16,13 16-1 0,1 14-15 16,5 15-9-16,8 7-51 15,12 4-126-15,14 4-219 0,39-4-316 16,-40 26-120-16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4:33.5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949 1819 718 0,'0'0'123'15,"0"0"87"-15,0 0 66 0,0 0-40 16,0 0-43-16,6 48-54 16,-6-7-21-16,7-4-21 15,-7-37-22-15,-7 54-27 0,7-13-16 16,0-41-10-16,-13 37 38 15,13-37-57-15,0 0 3 0,0 0 1 16,0 0-7 0,-39 33-20-16,39-33-5 0,0 0-13 15,0 0-14-15,-33-44 12 16,20-1-7-16,6 1 21 16,1 8 6-16,6 36 29 0,-7-40-1 15,7 40-3-15,0 0 1 16,0 0 10-16,0 0 6 0,0 0-2 15,0 0-10-15,0 0 20 16,-20 44-10-16,20-44 22 16,-26 39-10-16,26-39-22 0,0 0 11 15,-33 37 3-15,33-37-39 16,-39 19-17-16,39-19-8 16,-46 4-15-16,46-4-22 15,0 0-33-15,-40-34-17 0,21-6-7 16,12 0 28-16,0 3 65 15,14 0 14-15,-7 37 44 16,0 0-39-16,0 0 70 0,0 0-5 16,0 0 75-16,0 0-8 15,0 0 5-15,0 45-4 0,-7-1-5 16,1-1-6-16,-7-2-12 16,-7-4-23-16,20-37-15 15,-26 48-5-15,26-48-26 0,-46 44-13 16,0-14 7-16,13-12-10 15,-8-7 1-15,2-7-4 0,0-4 3 16,-1-7 26 0,1-1-7-16,-1-3 18 0,1 7 10 15,39 4-5-15,-46-3-26 16,46 3-2-16,-46 11 4 16,46-11-2-16,0 0-5 0,-40 44-14 15,40-44-7-15,0 44-2 16,0-44-23-16,0 0-59 0,40 41-83 15,-40-41-93-15,66 26-156 16,-14-19-141-16,1-14 15 16</inkml:trace>
  <inkml:trace contextRef="#ctx0" brushRef="#br0" timeOffset="264">2396 0 1909 0,'-78'33'262'0,"-1"22"92"16,0 16-22-16,-13 14-76 15,-14 3-49-15,-13 7-72 16,-19 5-61-16,-6 0-37 15,-1-11-22-15,1-4-19 0,18-12-107 16,1-10-106-16,13-4-197 16,14-7-230-16,-1-15-219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4:58.9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2162 1212 1100 0,'-6'41'318'0,"6"-8"30"15,-7-7-38-15,1 3-58 16,-1-3-42-16,0 0-43 0,-6-4-24 15,13-22-26-15,-13 33-42 16,13-33-15-16,-20 23 5 0,20-23-10 16,-26 11-8-16,26-11 6 0,0 0-16 15,-26-11-6-15,26 11 1 16,-26-26-15-16,12-8-11 0,1-10 8 16,13-4-18-16,7-11-5 0,-1-11 15 15,8 0 1-15,-1 3-14 16,0 4-54-16,-7 8-110 0,1 7-192 15,-7 7-207-15,0 41-160 16,-13-40 8-16</inkml:trace>
  <inkml:trace contextRef="#ctx0" brushRef="#br0" timeOffset="197">2379 850 972 0,'53'-15'339'0,"-14"4"16"0,1 4-42 16,-1-4-137-16,-6 3-67 15,0 4-75-15,-33 4-13 16,0 0-66-16,0 0-214 0,0 0-119 16,0 0-88-16,0 0-62 15</inkml:trace>
  <inkml:trace contextRef="#ctx0" brushRef="#br0" timeOffset="417">1656 1360 1035 0,'0'0'413'15,"-19"29"14"-15,19-29-47 16,-7 34-71-16,7-1-83 0,0-4-57 15,0 1-36-15,0-1-56 0,0-29-44 16,-20 45-7-16,1-12-21 16,19-33-120-16,-46 37-130 0,0-15-181 15,6-7-157-15,40-15-78 0</inkml:trace>
  <inkml:trace contextRef="#ctx0" brushRef="#br0" timeOffset="861">1531 1012 831 0,'0'0'335'16,"0"0"31"-16,7 48-37 0,0-3-50 16,-7 3-87-16,-7 0-30 15,0-4-49-15,-6 1-52 0,0-5-45 16,0-7 16-16,-7 4-21 0,20-37-18 15,-39 37 4-15,39-37-37 16,-40 26-44-16,40-26 4 0,0 0-28 16,-46 8-14-16,46-8 4 0,0 0-5 15,-39-37-3 1,19-8 4-16,14 1 6 0,-1 3 51 16,7 41 48-16,0-44-4 0,0 44 25 15,0 0 19-15,0 0 119 16,0 0 56-16,0 0 0 0,0 0 14 15,-20 41-31-15,7 3-12 0,-6-3 3 16,-8-8-20-16,-6 4-48 16,-13-8-35-16,-6-3-12 0,-1 4-17 15,-12-8-3-15,-1-7-4 0,0-4-5 16,7-8-35-16,-7 1 14 16,14-4-10-16,-1-7-11 0,7 3-33 15,7-11-102-15,6 4-114 16,33 11-121-16,-33-22-219 15,33 22-69-15</inkml:trace>
  <inkml:trace contextRef="#ctx0" brushRef="#br0" timeOffset="1073">940 1792 1249 0,'53'4'325'16,"-7"-4"40"-16,0-4-60 16,13 0-89-16,-13 1-102 0,0-5-52 15,6 1-29-15,-6-1-28 16,0-6-120-16,0 3-153 0,0-4-214 16,7-7-79-16,-14-1-31 0</inkml:trace>
  <inkml:trace contextRef="#ctx0" brushRef="#br0" timeOffset="1369">2221 0 574 0,'0'0'151'0,"0"0"180"16,0 0-23-16,0 0-18 15,0 0-41-15,0 0-21 0,-13 48-25 16,-13-4-65-16,-20-7-64 0,-7 0-36 16,-6-3-5-16,-6-5-36 15,-14 1 3-15,6-4-24 16,1-1-117-16,0 1-132 0,13-3-191 15,0-1-74-15,-1 0-30 16</inkml:trace>
  <inkml:trace contextRef="#ctx0" brushRef="#br0" timeOffset="2692">592 1245 514 0,'0'0'201'0,"0"0"39"16,0 0 2-16,0 0-22 16,0 0 15-16,0 0-33 0,0 0-84 15,0 0-60-15,0 0 23 16,0 0 18-16,0 0-29 0,-33 19-26 16,7-5 16-16,-7 1 5 0,0 7 28 15,0 12-2-15,-6 6-25 16,-7 5-13-16,0-1-1 0,6 4-20 15,1 0 4-15,-1-4-7 0,8-3 0 16,-1-8-24-16,6-3 11 16,8-4-8-16,19-26-18 0,0 0 3 15,-27 33-66-15,27-33-93 16,0 0-115-16,0 0-112 16,-46 15-116-16,46-15-63 0</inkml:trace>
  <inkml:trace contextRef="#ctx0" brushRef="#br0" timeOffset="2917">441 887 765 0,'39'-4'231'16,"-39"4"109"-16,46-7-7 0,7-4-72 15,-1 3-78-15,1-3-71 0,6 0-43 16,0 4-37-16,-6-4-26 16,-7 3-47-16,-46 8-127 0,52-11-188 15,-12 4-120-15,-40 7-66 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4:55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6401 617 1270 0,'0'0'355'15,"0"0"25"-15,0 0-74 0,0 0-110 16,0 0-74-16,0 0-14 16,-26 22 75-16,6 4-18 0,1 7-31 15,-1 8-40-15,0-1-9 0,-6 5-11 16,5-1-29-16,-5-7-9 16,0 0-8-16,-1-8-17 0,1 1-9 15,26-30-7-15,-39 33-103 0,6-11-148 16,-7-7-233-16,7-8-278 15,1-10-126-15</inkml:trace>
  <inkml:trace contextRef="#ctx0" brushRef="#br0" timeOffset="394">5960 761 1252 0,'0'0'364'0,"0"0"-58"0,0 0-81 15,0 0-41-15,0 0-62 16,-39 11-66-16,6-7-15 0,33-4 10 16,-33 0-16-16,33 0-20 0,-33-4-2 15,33 4 1-15,0 0-10 16,-33-30 1-16,33 30-1 0,-6-37-17 15,6 37-6-15,0-29 6 16,0 29 15-16,0 0-2 0,0 0-19 16,0 0 19-16,32-4 0 0,-32 4-16 15,0 0 24-15,27 41 40 16,-14-4 2-16,-13-4 4 0,0 0 18 16,-13 0 3-16,-7-3-8 0,20-30-17 15,-39 37-19-15,-1-8-21 16,1-6-10-16,-1-5-63 0,1-3-99 15,-1-8-138-15,40-7-160 16,-46 4-139-16,7-8-10 0</inkml:trace>
  <inkml:trace contextRef="#ctx0" brushRef="#br0" timeOffset="1507">5710 436 840 0,'0'0'201'0,"0"0"-31"15,0 0-61-15,0 0-28 16,0 0 47-16,0 0 89 0,0 0-25 16,0 0-45-16,0 0-41 0,0 40-4 15,-6-10-17-15,6-30-34 16,-7 37-26-16,7-37-1 0,-26 37 8 15,26-37-19-15,-33 29-13 0,33-29 6 16,-39 19 2-16,39-19-14 16,-40 15 13-16,40-15 2 0,-33 3-22 15,33-3-19-15,0 0-9 0,0 0 15 16,0 0-4-16,-26-29-8 0,26 29 32 16,0 0 6-16,0 0-12 15,0 0-17-15,0 0 22 16,0 0 7-16,0 0-18 0,0 0 13 15,0 0 14-15,0 0-14 0,0 0-5 16,0 0 27-16,0 0-3 16,0 0 3-16,0 0 5 0,-33 11 0 15,33-11-19-15,-33 11-9 0,33-11 26 16,-39 4-12-16,39-4-13 16,-40-4-11-16,40 4 16 0,-32-11-25 15,32 11-19-15,0 0-1 0,-27-37 40 16,27 37-13-16,0 0 14 15,-19-33-7-15,19 33 16 0,0 0-21 16,0 0-20-16,0 0 36 0,0 0 13 16,0 0-3-16,0 0 23 15,0 0 44-15,6 37 2 16,1-8-32-16,-7-29 7 0,-7 37 2 16,7-37 10-16,-6 37-17 0,6-37-16 15,-27 37-24-15,-6-15 7 16,7-3 0-16,-7-5-25 0,0-10 24 15,7 3-15-15,-7-7 6 0,0-3-14 16,7-5 18-16,0-3-5 16,26 11-13-16,-33-26 19 0,33 26-17 15,-26-29 12-15,26 29-1 0,0 0-12 16,0 0 13-16,0 0-19 16,0 0 13-16,0 0 4 15,0 0-14-15,0 0 14 0,-27-30 3 16,27 30-23-16,0 0 25 0,0 0-13 15,0 0 4-15,0 0 3 16,0 0-13-16,0 0 10 0,0 0 6 16,0 0-17-16,0 0 17 0,0 0-6 15,0 0-11-15,0 0 16 16,0 0 6-16,0 0-17 0,0 0 16 16,0 0-19-16,0 0 14 0,0 0 3 15,0 0-16-15,0 0 8 16,0 0 0-16,0 0-11 0,0 0 2 15,0 0 16-15,0 0-27 16,0 0 20-16,0 0 0 0,0 0-7 16,0 0 12-16,0 0 6 0,20 26-5 15,-7 7 47-15,-6 1-1 16,-1 3 8-16,1 0-1 0,0 3 5 16,-7-3-3-16,0 0-23 0,-14-4 12 15,1 1-4-15,-6-5-16 16,-14-7-16-16,-7 4-2 0,-6-7 5 15,0-1-10-15,-6-7-7 0,-7-7-5 16,-1 0 16-16,1-8-3 16,12-4-8-16,-5-3-3 15,6-3 17-15,6-5 10 0,7-7-6 16,7-3-8-16,0-8-4 0,0-8 11 16,12-6-9-16,14-1-14 15,0-7 6-15,20-4 5 0,0 0-30 16,13 4-84-16,0 0-108 0,13 4-156 15,6 7-247-15,1 3-102 16</inkml:trace>
  <inkml:trace contextRef="#ctx0" brushRef="#br0" timeOffset="1739">5526 155 977 0,'0'0'262'0,"0"0"18"16,53 4 1-16,-53-4-21 0,33 29-46 15,-33-29-23-15,33 48-60 16,-14-7-43-16,-12-4-32 0,-1-4-12 16,-12 0-37-16,-1 0-7 15,-6-7-9-15,13-26-122 0,-39 41-179 16,-1-11-218-16,-6-8-92 15</inkml:trace>
  <inkml:trace contextRef="#ctx0" brushRef="#br0" timeOffset="2007">4731 365 1405 0,'0'0'397'0,"0"0"-41"0,0 0-35 16,0 0-91-16,0 0-75 0,0 0-58 16,0 0-41-16,0 0-30 15,0 0-6-15,0 0-3 0,0 0-9 16,26 19-44-16,-26-19-164 0,0 0-215 15,0 0-229-15,0 0-128 16</inkml:trace>
  <inkml:trace contextRef="#ctx0" brushRef="#br0" timeOffset="2411">3896 624 871 0,'0'0'197'0,"0"0"59"15,39-11-40-15,-39 11-35 16,0 0-23-16,0 0 38 15,0 0 10-15,0 0-16 0,0 0-32 16,0 0-18-16,0 0-6 0,0 0 21 16,0 0-5-16,0 0-40 15,0 0-45-15,0 0-14 0,-33 7 16 16,-6 8 3-16,6 7-8 0,-7 4-7 16,1 4-2-16,-14 3-4 15,1 8-16-15,6-1-18 0,0 1-13 16,0-4 8-16,13 0 3 0,-6-4-22 15,6-7-85-15,33-26-84 16,-33 29-82-16,33-29-129 16,0 0-200-16,-46 15-170 0,46-15-3 15</inkml:trace>
  <inkml:trace contextRef="#ctx0" brushRef="#br0" timeOffset="2603">3777 336 1492 0,'46'-15'381'15,"7"4"-23"-15,-1 4-53 16,1-1-90-16,13 1-100 16,-1-1-64-16,1-3-51 0,-13 4-161 15,6-8-212-15,-13-7-294 0,-7 11-123 16</inkml:trace>
  <inkml:trace contextRef="#ctx0" brushRef="#br0" timeOffset="16422">8584 720 385 0,'0'0'159'16,"0"0"22"-16,0 0-2 16,0 0-39-16,0 0 18 0,0 0-2 15,0 0-11-15,0 0 0 16,0 0-46-16,0 0-31 0,0 0-61 16,0 0 8-16,0 0-35 0,-13-41-24 15,6 8-3-15,14 4-16 16,6-1 32-16,0-3-2 0,7 0 8 15,6-1 16-15,-6 5-15 16,-20 29 27-16,33-26 3 0,-33 26-37 16,39-11 31-16,-6 22 0 0,0 7-38 15,-33-18 60-15,39 41 5 16,-12 0-32-16,-1-4 5 16,-6-4 16-16,-7 0-20 0,-13-33 15 15,13 33 2-15,-13-33-38 16,0 0 38-16,0 0-4 0,6 30-3 15,-6-30 39-15,0 0 18 0,0 0-22 16,0 0 14-16,-32 30 2 16,-8-12 25-16,-6-3-23 0,-6-4-2 15,-1-4-17-15,-6 1-11 16,0-5-3-16,-7 1-17 0,7 0-9 16,6-4-10-16,7-4 19 0,7 0 8 15,6-7 0-15,33 11 4 16,-33-11-6-16,33 11-15 15,0 0 14-15,0 0-23 0,-13-33 9 16,13 33 13-16,0-33-6 0,0 33 0 16,0 0-25-16,0 0-10 15,39-11 30-15,1 18-8 0,-14 8 15 16,0 3 31-16,-6 4 42 16,-7 4 38-16,-6 4 9 0,-7 3 22 15,-7-7-24-15,-6 0-22 0,-7 3-34 16,-6-7-29-16,-13 1-20 15,-1-1-19-15,-6-7 2 0,0-4 7 16,-6-4-21-16,-1 0-94 0,6-3-111 16,8 0-118-16,39-4-166 15,-40-4-134-15</inkml:trace>
  <inkml:trace contextRef="#ctx0" brushRef="#br0" timeOffset="16660">8571 1112 1318 0,'0'0'276'0,"33"-19"-35"16,-33 19-35-16,39-7-51 0,-6 3-24 15,0 12-20-15,-33-8-34 16,33 18-31-16,-7 1-11 0,-26-19-18 15,20 29-17-15,-14-3 12 0,-6-26-24 16,-19 29-160-16,-8-6-157 16,-19-12-133-16,0 0-86 0</inkml:trace>
  <inkml:trace contextRef="#ctx0" brushRef="#br0" timeOffset="17039">7775 413 823 0,'0'0'265'0,"0"0"73"0,0 0 7 16,6 37-53-16,-6 11-88 15,13 8-47-15,-6 3-17 0,-7 7-4 16,7 1-41-16,-1-4-31 0,-12 0-17 15,-1-8-28-15,-6-7 13 16,-7-4-11-16,-6-3-21 16,-14-8 6-16,-12-7 2 0,-7-4-8 15,-7-7-6-15,0-4 6 0,7-7-5 16,-7-4 5-16,14-4 0 16,-1-11 2-16,14 1 5 0,6-12-7 15,13-11 0-15,7-8 10 0,13-6-6 16,7-5 9-16,19-3-10 15,7 4-12-15,6 7-41 0,1 0-114 16,6 3-133-16,0 12-131 0,0 4-114 16,0 10 21-16,-7 8 31 15</inkml:trace>
  <inkml:trace contextRef="#ctx0" brushRef="#br0" timeOffset="17179">7604 731 932 0,'0'0'208'0,"0"0"16"16,0 0-33-16,0 0-99 16,0 0-63-16,0 0-6 0,0 0-92 15,0 0-249-15,0 37-130 0</inkml:trace>
  <inkml:trace contextRef="#ctx0" brushRef="#br0" timeOffset="17803">3409 0 493 0,'0'0'133'0,"0"0"36"16,0 0 33-16,0 0-5 0,-6 37 53 16,-1 3 15-16,14 5-14 15,-1 10-37-15,1 4-45 16,-7 8-8-16,-7-5-26 0,7 5-33 15,0-1-38-15,-6 1-32 0,-1-4-17 16,1-4 4-16,-8-4-10 16,-5-10-69-16,-1-5-151 0,20-40-222 15,-26 45-174-15,26-45-38 0</inkml:trace>
  <inkml:trace contextRef="#ctx0" brushRef="#br0" timeOffset="18394">3133 476 567 0,'0'0'178'0,"0"0"-15"0,0 0 2 16,20 41-40-16,-20-41-28 0,13 44-43 15,-13-44 2-15,0 37 5 16,0-37-38-16,0 0-17 0,0 41 16 16,0-41 10-16,0 0-32 15,0 0 5-15,0 0 15 0,0 0-25 16,0 0 9-16,0 0 8 16,0 0-9-16,0 0-30 0,-33-4 3 15,33 4 1-15,0 0 19 0,0 0 14 16,0 0-17-16,0 0-3 0,0 0 16 15,0 0-29-15,-39-33-6 16,39 33 39-16,0 0 7 0,0 0 1 16,0 0 6-16,0 0 28 0,0 0 6 15,0 0-26-15,0 0 10 16,-40 37 23-16,40-37-18 0,-26 37-17 16,26-37-5-16,-39 29 23 15,39-29-23-15,-40 30-18 0,1-15 9 16,6-1 4-16,0-6-11 15,-6 3-1-15,-7-7 14 0,6-4 7 16,0 3 14-16,-6-3-4 0,6-3 32 16,-6 3-16-16,0-4 4 15,-6 0 24-15,-1 4-14 0,-6 0 7 16,0 0-18-16,-7 0-2 0,1 0-25 16,-1 0-10-16,0 0-9 15,1 4-12-15,12-8 10 0,-6 1-14 16,0-1 4-16,6 0-9 0,7-7-109 15,0 7-93-15,7-10-134 16,-1-5-162-16,40 19-74 16</inkml:trace>
  <inkml:trace contextRef="#ctx0" brushRef="#br0" timeOffset="18585">1693 465 775 0,'59'0'210'0,"7"-4"87"16,0-3-18-16,0 3-65 15,19-3-81-15,-6 0-84 0,13 3-12 16,-7-3-49-16,-6-1-245 16,6 4-177-16,-6-3-132 0</inkml:trace>
  <inkml:trace contextRef="#ctx0" brushRef="#br0" timeOffset="19347">6907 2065 1253 0,'0'0'277'0,"0"0"81"0,0 0 22 15,-13 29-81-15,-7 5-72 0,1-5-54 16,-1 5-36-16,-6-1-21 15,-1 0-22-15,1-7-37 0,-7 3-2 16,-6 1-30-16,-7-8-10 0,0-3 1 16,-13-1-21-16,0-7 18 15,-1-3-19-15,8-5 6 16,-7-3 0-16,12-3-12 0,7-5-4 16,7-3-17-16,33 11 4 0,-39-26 7 15,39 26-12-15,-26-37 13 16,26 37 1-16,-13-33 20 0,13 33-15 15,0 0 11-15,0 0-9 0,0 0 16 16,0 0-12-16,26 7 13 16,-26-7-4-16,46 45 0 0,-20-5 2 15,0 8 6-15,-6 0 13 0,-6 1-9 16,-7-1 23-16,-7 0 6 16,-14 0-7-16,-6-8 4 0,-13-3-11 15,-13-4-16-15,-20-10 7 16,1-9-15-16,-14-6 8 0,0-12-5 15,0-7-6-15,7-11-3 16,0-4 13-16,6-15-15 0,13-3 14 16,1-15-14-16,19-4 11 0,7-3-14 15,12-5 12-15,14 9-11 16,14 2 2-16,12 9 5 0,13 3-78 16,20 0-116-16,7 11-159 0,6 7-231 15,14 8-214-15</inkml:trace>
  <inkml:trace contextRef="#ctx0" brushRef="#br0" timeOffset="19579">6710 2989 1705 0,'33'-19'296'16,"13"-3"81"-16,0-8 1 0,0 8-72 15,-7 0-90-15,7 7-81 0,-6 4-50 16,-7 7-48-16,0 8-11 16,-14 7-17-16,-19-11-4 15,20 30 5-15,-27-1-45 0,-19 5-83 16,-13-1-109-16,-20-4-133 0,-14-3-278 16,-12-4-183-16</inkml:trace>
  <inkml:trace contextRef="#ctx0" brushRef="#br0" timeOffset="19995">4863 2253 720 0,'-46'-18'87'15,"6"18"83"-15,7 7 15 0,33-7-46 16,-39 15-41-16,39-15-49 0,0 0 34 16,-40 33-37-16,40-33 31 15,0 0-28-15,-13 34 4 0,13-34-25 16,0 0-1-16,0 0-15 0,33 11-9 16,-33-11 3-16,40-8-11 15,-8-3 13-15,-32 11-17 0,33-29 26 16,-33 29-27-16,27-45 39 0,-8 16 111 15,-19 29 23-15,0 0-23 16,0 0-32-16,0 0 46 16,-46 7 5-16,0 15 4 0,-13 12-29 15,-7 2-8-15,1 9-29 0,-1 3-30 16,-1-4-15-16,2-3-14 0,5 3-8 16,8-7-16-16,-1 0-19 15,14-7 2-15,-7-5-85 0,6-2-123 16,8-9-196-16,32-14-233 0,-46 11-108 15</inkml:trace>
  <inkml:trace contextRef="#ctx0" brushRef="#br0" timeOffset="20482">4158 2065 1218 0,'0'0'276'0,"0"0"-33"15,0 0-50-15,0 0-74 16,0 0-53-16,0 0 84 0,0 0-31 16,0 0-13-16,0 0-16 0,0 37-18 15,0-8 5-15,-6 1-4 16,-7 0-21-16,0-1-8 15,-7 1-12-15,20-30 0 0,-46 40-13 16,-7-6-19-16,1-9 3 0,-1-2-1 16,-6-9 5-16,-7 1-3 15,7-7-18-15,13-5-23 0,0-3 1 16,0-3 4-16,13-9-26 0,33 12 10 16,-19-29 11-16,12-1 12 15,7 30-8-15,13-33 25 0,-13 33 5 16,40-26-4-16,-1 11 0 0,-6 12 2 15,0 10 5-15,-33-7 8 16,33 22 39-16,-33-22 12 0,19 41 21 16,-12 0 17-16,-20-1 1 15,-7-3-29-15,-13 0-26 0,-13-4-9 16,0 4-17-16,0-7-14 0,-6-1 0 16,-1-3-30-16,0-4-111 15,7-3-156-15,14-4-213 0,-1-8-155 16,33-7-27-16</inkml:trace>
  <inkml:trace contextRef="#ctx0" brushRef="#br0" timeOffset="20651">3560 2952 1449 0,'0'0'325'0,"0"0"34"16,33 22-24-16,-33-22-108 0,0 0-121 15,0 0-98-15,0 0-157 16,0 0-202-16,0 0-272 0,27-37-114 16</inkml:trace>
  <inkml:trace contextRef="#ctx0" brushRef="#br0" timeOffset="21003">3074 2497 1216 0,'-46'-22'257'0,"46"22"-5"16,-39-30-44-16,39 30-79 0,-27-29-45 16,27 29-40-16,-13-33-24 15,20 3-20-15,-7 30-4 0,20-41 7 16,-20 41 5-16,46-40-3 0,0 14-12 15,-7 11 7-15,0 4 7 0,-39 11-20 16,46 4 2-16,-46-4 11 16,40 15 67-16,-40-15 68 15,20 37 16-15,-14-1-2 0,-26 5 10 16,-6 0-25-16,-20 3-34 0,0 0-47 16,-6-7-29-16,-1 4-10 15,-6-8-6-15,-7-7-16 0,7 0-84 16,6-4-123-16,-6-7-165 0,6-11-196 15,13-4-103-15</inkml:trace>
  <inkml:trace contextRef="#ctx0" brushRef="#br0" timeOffset="21215">2726 1592 1271 0,'0'0'381'0,"39"26"51"0,-12 7-56 16,-14 4-84-16,6 4-103 0,1 7-98 15,-7 0-33-15,0 4-26 16,1-1-36-16,-14 1-96 0,-7-4-163 16,-6 4-226-16,-7-4-194 0,-6 0-19 15</inkml:trace>
  <inkml:trace contextRef="#ctx0" brushRef="#br0" timeOffset="21554">2206 2305 1750 0,'0'0'287'16,"0"0"-22"-16,0 0-53 0,0 0-63 16,0 0-47-16,0 0-29 15,13 30-28-15,-13-30-14 0,0 37 0 16,0-37-7-16,-20 33-8 0,20-33-16 16,-46 26 0-16,7-12 4 15,-7-6 1-15,0-4 2 0,6-4-11 16,1 0 1-16,0 0 31 0,6-4 30 15,33 4-24-15,-33 0-18 16,33 0-13-16,0 0 2 0,-26 11 7 16,26-11-21-16,-27 29-132 0,27-29-224 15,-6 41-322-15,12-8-159 16</inkml:trace>
  <inkml:trace contextRef="#ctx0" brushRef="#br0" timeOffset="21724">1904 3221 1928 0,'0'0'387'0,"0"0"14"16,0 0-137-16,0 0-139 0,0 0-71 16,0 0-133-16,0 0-177 0,13-37-261 15,-7 4-262-15</inkml:trace>
  <inkml:trace contextRef="#ctx0" brushRef="#br0" timeOffset="22494">1516 2257 1775 0,'0'0'326'0,"0"0"-24"0,0 0-58 16,-33 7-83-16,33-7-61 16,-33 30-39-16,0 0-22 15,33-30-11-15,-46 29-19 0,13-7-9 16,1 0 5-16,-8-7 1 0,40-15-16 16,-33 11-32-16,33-11-23 15,0 0-60-15,0 0-45 0,0 0-11 16,0 0-14-16,0 0-1 0,7-51 29 15,-7 51 18-15,20-56 35 16,-20 56 72-16,19-40 29 0,-19 40-10 16,0 0 13-16,0 0 47 0,0 0 104 15,0 0 40-15,0 0-24 16,0 0-15-16,0 0-39 0,0 0 14 16,0 0-58-16,-39 33-13 15,39-33 2-15,-46 26-14 0,46-26-16 16,-53 25-13-16,14-6 3 0,-1-4-5 15,40-15-14-15,-52 7-2 16,6 1 13-16,13-8 4 0,33 0-15 16,-40-4-48-16,40 4-21 0,0 0-19 15,0 0 20-15,-33-45 35 16,33 45 7-16,-13-44 10 0,13 44-20 16,6-40 16-16,-6 40 13 15,0 0-5-15,0 0 11 0,0 0 0 16,0 0 27-16,40-8 35 0,-40 8 12 15,0 0 27-15,0 0-2 16,40 48-27-16,-20-11-9 0,-20-37-7 16,19 48-24-16,-19-15 8 0,0-33 22 15,-6 37-28-15,6-37-10 16,-20 34-2-16,20-34 11 0,-39 22-10 16,-2-11-9-16,2-4 3 0,6-7 1 15,0-3-17-15,-6-5 0 16,-7-3 18-16,0-4-1 0,0 0-6 15,0 1-3-15,0 3-10 16,0 0 17-16,0 11 36 0,0 0 27 16,-7 14 10-16,1 8-9 15,6 12-18-15,-7-1-6 0,14 8-15 16,-1 3-17-16,14 0-12 0,6 1 6 16,0-8 5-16,20 0-21 0,7-8-105 15,-7-29-75-15,0 0-126 16,53 37-139-16,-1-18-124 0,7-12-53 15</inkml:trace>
  <inkml:trace contextRef="#ctx0" brushRef="#br0" timeOffset="22790">1667 1607 1102 0,'0'0'330'16,"0"0"46"-16,33-19 8 0,-33 19-44 16,0 0-75-16,0 0-81 15,-26 37-51-15,-7 4-31 0,0-4-41 0,-20 4-27 16,1 3-9-16,-7-4-16 15,-1-3-1-15,1 4-17 16,-6-8-59-16,5 4-91 0,8-7-89 16,-1 3-163-16,7-3-192 0,0-1-142 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5:26.10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4576 733 756 0,'0'0'129'0,"0"0"29"15,0 0-9-15,0 0-44 16,0 0-8-16,0 0-64 0,0 0 5 16,0 0 16-1,0 0-23-15,0 0-5 0,0 0 38 16,0 0-25-16,0 0-5 15,0 0 17-15,0 0-37 0,0 0 25 16,-33-26-16-16,33 26 13 16,0 0 2-16,0 0-29 0,-26-30 14 15,26 30 0-15,0 0 1 16,0 0 21-16,0 0-29 0,0 0 29 16,0 0-5-16,0 0 2 15,0 0 20-15,-33-29 4 0,33 29-9 16,0 0-21-1,0 0-5-15,-26-30-5 0,26 30 2 0,-20-29-28 16,20 29 6-16,-20-37 9 16,0 4-5-16,1-1-6 15,6 5 3-15,-7-4 0 16,-6 3-7-16,6 4-8 0,20 26 4 16,-40-41 17-16,8 8-8 15,-1 4-5-15,0 3 17 0,0 0-9 16,-6 7-1-16,6 1 1 15,0 0-8-15,33 18 0 0,-46-26-19 16,46 26 21-16,-46-30 1 16,6 12 0-16,40 18 8 0,-46-19-14 15,7 4 3-15,39 15-7 16,-53-11-4-16,7 0 5 16,7 4 16-16,6-4 0 15,-6 7-2-15,39 4 0 0,-46 0-8 16,46 0-3-16,-59 0-4 15,19 0 0-15,0 0 1 0,40 0 6 16,-40-4-4-16,40 4 13 16,-46 0-5-16,46 0-4 0,-52 8 7 15,52-8-12-15,-46 3 12 16,6 1-10-16,40-4-2 0,-39 11-6 16,39-11 8-16,-40 4 3 15,40-4 4-15,-39 11 6 16,39-11 9-16,-39 15 5 15,39-15 22-15,-40 22-6 0,40-22-10 16,-39 30-4-16,6-8-6 16,33-22-13-16,-33 26-7 0,33-26 15 15,-33 25-8-15,33-25 5 16,-39 30 6-16,6-12-1 0,33-18 0 16,-33 30 5-16,33-30-7 15,-33 37 2-15,7-4-1 0,26-33 2 16,-20 37 8-16,0 0 10 15,14-4-1-15,-7 1-3 0,13 3-12 16,-7-1 14 0,7 1-8-16,-6 0 7 0,-1 4-13 15,7-4-9-15,0 0 6 16,0-4 1-16,0 0-6 0,-7 1-7 16,7-5 0-16,0 1 9 15,0-1-11-15,-6-3 12 0,6 4-7 16,6-1 4-16,-6-3 11 15,7 4-17-15,6-4 14 0,-6-1 1 16,12 5-13-16,-5 0 22 16,5 3-9-16,1-4-4 0,0 1 9 15,-20-30-20-15,33 44 7 16,-1-14-1-16,-32-30-12 16,33 37 11-16,0-11-8 15,-7-4 10-15,7-7-13 0,0-1 9 16,0-3-14-16,0 0 11 15,0 1-13-15,13-9 19 0,0 1-15 16,0-4 9-16,6 0-4 16,7 0-2-16,1-7-5 0,-1-1 10 15,1-3-9-15,-1-4 12 16,0 12-8-16,-6-12 0 0,-1 0 5 16,-6 0-12-16,-6 1 13 15,-1 2-9-15,-6-2 9 16,-7-1-6-16,7-4-5 0,-33 19 14 15,40-22-17-15,-1 0 14 16,-6 0-3-16,-7 3-3 0,0 1 2 16,1-1-6-16,-1 1 13 15,0 0-15-15,-6-1 8 0,6 1-2 16,-6-8 0-16,6 7 3 16,-6-7-3-16,0 1 0 0,-1-5-8 15,-5 4 18-15,-1-3-18 16,0-5 13-16,-7 1 0 15,8 0-13-15,-14 0 15 0,6-4-10 16,1 0 31-16,-7 0-40 16,0 3 7-16,0-2 7 15,0 6-12-15,0 4 19 0,0 26-17 16,0-33 11-16,0 33-7 16,0-30-1-16,0 30 13 0,0 0-16 15,-7-33 16-15,7 33-8 16,0 0 0-16,0 0 3 0,0 0-8 15,0 0 2-15,0 0-4 16,0 0 3-16,0 0-44 0,0 0-51 16,0 0-125-16,0 0-136 15,0 0-247-15,-33 0-193 0</inkml:trace>
  <inkml:trace contextRef="#ctx0" brushRef="#br0" timeOffset="1016">3431 1383 632 0,'0'0'150'0,"0"0"123"0,0 0 72 15,0 0-14-15,-39 48-39 16,19-7-36-16,-6-4-51 0,6 7-15 16,-6 0-46-16,-7 4-1 15,0 12-13-15,-6 2 3 0,-1 9-19 16,-12-1 4-16,-1 7-14 15,-12 5-33-15,-1 3 0 0,0 3-21 16,-6-3 6-16,-7 8-9 16,7-1 24-16,-7 0 1 0,7-3-17 15,-1 0 10 1,1-1-15-16,6-10-5 0,7-4 0 16,0-8-8-16,6-7-16 0,7-3-11 15,7-4 12-15,0-8-3 16,6 0-10-16,6-7-15 0,1 0 6 15,6-4 0-15,1 1 0 16,19-34 4-16,-20 29 0 0,20-29 0 16,0 0 3-16,0 0 0 0,0 0-1 15,0 0 5-15,0 0-15 16,0 0-8-16,0 0-23 0,-7-37-22 16,14 0-18-16,-7 4 2 15,13-4 26-15,-6 0-3 16,6-3-14-16,0 3-5 0,-6-4 11 15,6 4 15-15,0 4 16 0,-7-1 13 16,1 9 2-16,0-5-5 16,-7 4 7-16,6 4 2 0,-6 22-1 15,0 0 6-15,0 0 8 16,0 0-5-16,0-18-7 0,0 18-4 16,0 0 1-16,0 0 10 0,0 0 5 15,0 0 4-15,-20 29 6 16,1 4 23-16,-1 1 5 0,-6-1-10 15,6 4 7-15,-6 3-14 16,-7 5 12-16,7-1 4 16,-1 0-4-16,8-7-12 0,-1 4-12 15,0-11-12-15,0 3-2 16,20-33 12-16,-19 40 4 0,19-40-3 16,0 0-10-16,0 30 6 0,0-30 15 15,0 0 10-15,39 22 2 16,1-11-20-16,6-7 1 0,6-8-20 15,14 1 3-15,13-1 9 16,0-3 0-16,6-8-20 0,0 4-22 16,-6-8-103-16,-6 4-70 0,-8 1-60 15,-12-5-103-15,-14 8-150 16,1 0-233-16,-40 11-81 16</inkml:trace>
  <inkml:trace contextRef="#ctx0" brushRef="#br0" timeOffset="1888">1499 3977 582 0,'0'0'164'0,"0"0"23"0,0 0 5 16,0 0-18-16,33 18-2 15,-33-18-28-15,20 26 11 16,0 0-37-16,-7 0-23 15,-13-4-4-15,6 4-17 0,-6-4 3 16,-6 4 40-16,-1 0-45 0,7-26-19 16,-19 29-23-16,-1-3-8 15,0-7-7-15,-6-5-8 0,0-3 0 16,26-11-3-16,-33 4 5 16,6-4-24-16,27 0 15 0,0 0 5 15,-32-11 48-15,32 11 30 0,0 0-3 16,0 0-14-16,-27-18-14 15,27 18-16-15,0 0-13 16,0 0 28-16,0 0 14 0,0 0-28 16,-13 25-18-16,13-25-9 15,-13 26-7-15,6 0-111 0,7-26-211 16,0 0-337-16,-6 33-220 0</inkml:trace>
  <inkml:trace contextRef="#ctx0" brushRef="#br0" timeOffset="2081">1710 4512 1933 0,'0'0'373'16,"0"0"-14"-16,0 0-92 15,0 23-126-15,0-23-68 0,0 0-46 16,0 0-93-16,0 0-161 0,0 0-224 15,0 0-250-15,0 0-60 16</inkml:trace>
  <inkml:trace contextRef="#ctx0" brushRef="#br0" timeOffset="2579">1019 3955 1465 0,'0'0'270'0,"0"0"56"16,0 36-15-16,0-36-73 0,0 49-58 16,0-5-48-16,0-11-44 0,-13 8-18 15,6-4 10-15,-6 0-22 16,-7 0-5-16,-6 3-9 0,-7-3-13 15,0 0-20-15,-6 0 7 0,-1-7-9 16,1-8-14-16,-1 0 5 16,1-7 7-16,6-8-11 15,0-3 0-15,33-4 0 0,0 0-38 16,-33-33-28-16,14-1-5 16,6-6-35-16,19-5 2 0,7-3 16 15,7 4 39-15,6 3 9 0,7 8 44 16,-33 33-13-16,40-29 10 15,-8 17-4-15,-32 12-1 0,33 4 47 16,-33-4 32-16,13 33-1 0,-13-3 15 16,0 3-15-16,-13 4-8 15,0 0 13-15,-7 4-4 0,-6 3 9 16,-7 4 23-16,0 4 19 16,-6 0-20-16,0 3-45 0,-7 0-24 15,6 1-7-15,1-8-24 16,6-4 0-16,7-11-90 0,26-33-89 15,-27 26-184-15,27-26-274 0,0 0-257 16</inkml:trace>
  <inkml:trace contextRef="#ctx0" brushRef="#br0" timeOffset="2789">946 3511 2497 0,'0'0'271'0,"0"0"0"15,0 0-37-15,0 0-98 0,0 0-71 16,0 0-32-16,0 0-47 0,0 0-126 16,0 0-209-16,0 0-280 15,0 0-254-15</inkml:trace>
  <inkml:trace contextRef="#ctx0" brushRef="#br0" timeOffset="3016">230 3441 2361 0,'0'0'354'15,"33"30"-19"-15,-7 14-95 0,7 8-44 16,0 14-74-16,0 4-45 16,0 8-37-16,-7-1-23 0,7 5-26 15,-20-8-140-15,0 0-95 16,-6-12-150-16,-7-3-252 0,0-11-145 16</inkml:trace>
  <inkml:trace contextRef="#ctx0" brushRef="#br0" timeOffset="3216">670 3729 2377 0,'0'0'324'0,"0"0"-19"15,0 0-53-15,0 0-76 0,0 0-90 16,0 0-37-16,-13 30-27 15,13-30-82-15,0 0-152 0,0 0-234 16,0 0-353-16,-6 44-205 16</inkml:trace>
  <inkml:trace contextRef="#ctx0" brushRef="#br0" timeOffset="4131">2439 4863 917 0,'7'30'277'16,"-7"0"33"-16,0 6-35 15,-7 1-85-15,1 4-46 0,-8 0-26 16,1-1-19-16,-6-3-50 15,-1-3-8-15,0-1-10 16,-6-7-21-16,26-26-19 0,-33 29 23 16,33-29-7-16,-33 22-15 0,33-22 17 15,-39 11-9-15,39-11-31 0,-27-7-7 16,27 7 20-16,-19-30 0 16,6-3 3-16,13-4 1 0,6 8 14 15,-6-5-5-15,7 9 0 0,-7 25 5 16,0 0 6-16,6-34-18 15,-6 34 8-15,0 0 15 0,0 0 8 16,0 0 8-16,0 0 30 0,0 0 0 16,7 37-5-16,-7-7 19 15,-7-1 10-15,1 1-6 16,-7-4 5-16,-7 3 9 0,-13-3-24 16,0 0 4-16,-6 0-37 0,-1 0 7 15,-12-4-23-15,-1-4-7 16,1-3 9-16,-1 0-18 0,-6-4 7 15,6-7-14-15,1 0 17 0,-1-4-10 16,7 0 0-16,7 0-6 16,6-8-48-16,33 8-75 0,0 0-116 15,0 0-145-15,0 0-252 0,0 0-124 16</inkml:trace>
  <inkml:trace contextRef="#ctx0" brushRef="#br0" timeOffset="4320">2242 5647 1971 0,'0'0'289'16,"7"-41"-82"-16,-1 8-77 0,-6 3-75 15,0 30-28-15,26-37-106 16,-26 37-141-16,33-33-190 15,0 15-163-15,-33 18-29 0</inkml:trace>
  <inkml:trace contextRef="#ctx0" brushRef="#br0" timeOffset="4476">1992 5868 1411 0,'0'0'241'0,"0"0"46"0,0 0-99 15,0 0-86-15,0 0-62 16,0 0-106-16,0 0-193 0,0 0-186 16,27-44-100-16</inkml:trace>
  <inkml:trace contextRef="#ctx0" brushRef="#br0" timeOffset="5828">1591 5351 862 0,'0'0'207'0,"0"0"60"16,0 0-8-16,-19 37-55 15,19-37-18-15,-7 37-45 16,1-7-33-16,6-30-5 0,-7 29-43 15,7-29-4-15,0 0 0 0,0 0 9 16,-7 30 3-16,7-30-10 16,0 0 2-16,0 0-13 0,0 0 28 15,0 0-55-15,0 0 10 0,0 0-27 16,0 0 20-16,0 0-26 0,-26-34 17 16,13-6-21-16,0-1 7 15,6-7 4-15,7-7-12 0,-6 3 20 16,6 0-19-16,0 12 22 0,0 6-3 15,0 34-3-15,0-29-3 16,0 29 1-16,0 0 72 16,0 0 1-16,0 0-5 0,19 37-33 15,-5 7 11-15,-8-3-16 0,1-1 1 16,-1 5-6-16,7-1-9 16,-6-3 7-16,6-1-20 0,-13 1 6 15,7-8-5-15,-7 0-5 0,0-33 5 16,-7 41-14-16,7-41 16 15,-26 33-17-15,26-33 12 0,-33 26-15 16,33-26 7-16,-39 11-31 0,12-11-2 16,27 0-7-16,-33-11 4 15,33 11-1-15,-39-37 1 16,19 8 14-16,1-1 1 0,12 1 21 16,7 29-11-16,-7-34 11 0,7 34 0 15,0 0-8-15,0 0-3 16,0 0 5-16,0 0 11 0,0 0-3 15,0 0 10-15,0 0-12 0,0 0 17 16,0 0-17-16,0 0 18 16,0 34-12-16,0-34 2 0,-6 29-3 15,6-29-5-15,0 0 6 0,0 0-6 16,0 0 4-16,0 0-13 16,-33 22 9-16,33-22-27 15,0 0 3-15,-33-11-29 0,33 11 12 16,-26-37 0-16,19 8-4 0,1-1 33 15,-1-3 3-15,7 33-1 16,0-33 13-16,0 33-12 0,0 0 5 16,0 0 4-16,0 0 36 0,0 0-14 15,0 0 21-15,0 0-7 16,20 48 4-16,-7-11-13 0,-6-4-9 16,-7 0 3-16,0-33-16 0,0 41 6 15,0-41-8-15,-14 37 2 0,14-37 2 16,-19 29-13-16,19-29 10 15,0 0-11-15,-40 19 10 0,40-19-15 16,-40 3-20-16,40-3-11 16,-40-22-5-16,40 22 1 0,-26-48 9 15,6 8 0-15,14-12-26 16,-7-4 20-16,13-3 4 0,0 4 30 16,6 11-6-16,-6 7 13 0,0 37-3 15,0-30-9-15,0 30 15 16,0 0 18-16,0 0 12 0,13 33 15 15,1 8-17-15,-8-4 6 0,1 11-7 16,12-4 5-16,-12-3-3 16,0 0-14-16,-1-5 18 0,1-2-18 15,-7-34-2-15,13 33-1 0,-13-33-12 16,0 33 12-16,0-33 0 16,0 33 14-16,0-33-18 15,0 0 5-15,-20 34-3 0,20-34-7 16,-33 22-3-16,33-22 0 0,-39 18 0 15,6-3-4-15,33-15 12 16,-33 15-5-16,33-15 11 0,0 0 6 16,0 0 17-16,-39 48-3 0,12-11 7 15,14 0-4-15,13-37-3 16,-13 52-13-16,7-4 12 0,-1-11-3 16,14 3 5-16,-7-40 18 0,-7 45-16 15,7-45 1-15,-20 40-7 16,20-40-16-16,0 0 4 15,-46 26-15-15,46-26 3 0,-52 7-1 16,52-7 7-16,-46-7 9 0,46 7 24 16,-46-30 4-16,46 30-19 0,-40-59-13 15,21 0-12-15,12-4 4 16,7-3-21-16,7 7 11 0,12-4-13 16,1 8 13-16,13-1-5 0,6 8-47 15,1 0-86-15,-1 11-72 16,7 0-72-16,-6 4-133 0,6 3-143 15,0-7-169-15,0 8-25 0</inkml:trace>
  <inkml:trace contextRef="#ctx0" brushRef="#br0" timeOffset="6109">2663 4095 1600 0,'32'26'290'16,"-32"-26"66"-16,14 33-57 0,-14-33-92 15,-27 44-79-15,-6-3-48 0,-13-4-42 16,0 4-14-16,-13-1-7 15,-6 5-17-15,-1-1 12 0,0-3-53 16,-6 3-118-16,-7-3-180 0,7 7-173 16,-14-4-107-16,-6 4-2 15</inkml:trace>
  <inkml:trace contextRef="#ctx0" brushRef="#br0" timeOffset="6736">3333 6156 1383 0,'0'0'357'16,"0"0"-9"-16,-20 56-57 0,7-12-62 15,-13-11-49-15,26-33-32 0,-33 49-44 16,-7-13-32-16,40-36-19 16,-52 30-12-16,12-8 21 0,40-22 5 15,-39 11 11-15,39-11-12 0,0 0-16 16,-39-11-25-16,39 11-3 16,-27-37-16-16,14-3 3 0,7-5 1 15,-1-6-15-15,14-9 10 0,-7-2-19 16,0-12-12-16,6 0-28 15,1 0 0-15,-7 4 0 16,6 7-62-16,7 19-39 0,-13 7-102 16,0 37-143-16,0 0-139 0,0 0-68 15</inkml:trace>
  <inkml:trace contextRef="#ctx0" brushRef="#br0" timeOffset="6929">3208 6977 2353 0,'0'0'419'0,"20"40"-26"0,-20-40-64 16,33 34-116-16,-33-34-105 0,0 0-44 16,0 0-42-16,0 0-112 15,0 0-142-15,0 0-242 0,0 0-356 16,0 0-139-16</inkml:trace>
  <inkml:trace contextRef="#ctx0" brushRef="#br0" timeOffset="7652">2610 6563 1915 0,'-33'37'371'15,"7"-8"-44"-15,26-29-85 16,-20 37-88-16,20-37-40 0,-13 30-37 16,13-30-29-16,0 0-10 0,-7 33-3 15,7-33-6-15,0 0-10 16,0 0-4-16,0 0-1 0,0 0-7 16,0 0 0-16,0 0-7 15,0 0 7-15,0 0-11 0,33-37 4 16,-33 37 2-16,40-48-7 15,-14 8-9-15,-6-1 18 0,-20 41-4 16,19-33 0-16,-19 33 0 0,0 0-8 16,0 0 2-16,0 0 6 15,0 0 30-15,0 0 8 0,0 0-4 16,-52 40 13-16,6-3-8 0,-7 0-9 16,7 0-20-16,-6-4-1 15,-7-3-9-15,-1-1 0 0,-5-6 9 16,6-1-5-16,6-11-12 0,14-4 8 15,-1-3-4-15,7-4 0 16,33 0-18-16,-26-22-10 16,26 22-3-16,-13-45-21 0,13 1 1 15,6 3 8-15,14 5 13 0,-7 2 21 16,-13 34 5-16,33-29 1 16,-33 29 2-16,26-19 1 0,-26 19 4 15,33 15-3-15,-33-15 3 0,20 44-5 16,-13-7 18-16,-7 4 1 15,-7 0-12-15,-6-4 17 0,-7-4-15 16,7-7 2-16,13-26 0 0,-46 40 5 16,13-6-5-16,0-20-12 15,0-6 13-15,33-8-4 16,-39 0-6-16,39 0-11 0,-33-15 1 16,33 15-1-16,-20-44 1 0,7 7-9 15,13 3 22-15,-6 5 0 16,6 29-11-16,0 0 14 0,0 0-12 15,0 0 18-15,0 0 31 0,0 0 8 16,-20 37-10-16,0 11 0 16,1 0-13-16,-1 0-7 0,0 0-11 15,0-4-16-15,1-3-76 0,-1-12-99 16,20-29-138-16,0 0-232 0,0 0-179 16,0 0-44-16</inkml:trace>
  <inkml:trace contextRef="#ctx0" brushRef="#br0" timeOffset="7856">2005 6301 1825 0,'0'0'352'15,"53"-34"-51"-15,-14 8-86 0,7 12-89 16,14-1-60-16,-8 8-45 15,7-5-1-15,-6 5-75 0,-14 0-109 16,-39 7-124-16,53-11-147 16,-53 11-144-16,0 0-11 0</inkml:trace>
  <inkml:trace contextRef="#ctx0" brushRef="#br0" timeOffset="8112">1493 6308 1608 0,'0'0'328'16,"0"0"-68"-16,0 0-12 0,0 0-15 16,0 0-33-16,0 0-21 15,0 0-17-15,0 0-26 0,26 44-33 16,-6 4-34-16,-7 0-28 0,-13 4-11 15,0 0-14-15,0 3-16 16,-7-3-106-16,-6-4-94 0,0 0-134 16,-20 0-207-16,7-7-196 0,0-1-19 15</inkml:trace>
  <inkml:trace contextRef="#ctx0" brushRef="#br0" timeOffset="8321">1256 6899 1802 0,'0'0'495'0,"0"0"-19"0,0 0-76 15,0 0-99-15,0 0-84 16,-26 48-49-16,6 0-41 0,1 8-18 16,-8-1-35-16,0 4-45 0,-6 8-3 15,0-5-122-15,0-6-146 16,1-12-103-16,-1-7-152 0,33-37-301 15,-53 48-111-15</inkml:trace>
  <inkml:trace contextRef="#ctx0" brushRef="#br0" timeOffset="8839">335 6629 1405 0,'13'-33'341'0,"-13"33"-18"15,0 0-53-15,0 0-61 0,0 0-12 16,0 0 48-16,0 0-34 15,0 0-43-15,7 44-34 0,-7 4-25 16,-20-3-11-16,14 3-23 0,-7-4-27 16,-1 4-28-16,-12-3-3 15,0-5-5-15,0 1 0 0,-7-12-12 16,0 8 0-16,33-37-12 0,-40 26-3 16,8-11-19-16,32-15 1 15,-33 4 10-15,33-4 6 16,0 0-2-16,-27-41 2 0,8 8 9 15,12 7 8-15,7 26 0 0,0-30 3 16,0 30-14-16,0 0-1 0,0 0 25 16,0 0 28-16,0 0 15 15,0 0 6-15,26 34-12 0,-6 3-5 16,6 3-20-16,-6 1-6 0,0 7 5 16,0 4 16-16,-7-1-13 15,0 1-15-15,0-4-6 0,-6-4-11 16,-1-3-109-16,-6-41-97 0,0 0-75 15,0 0-115-15,-6 33-192 16,6-33-136-16,0 0 0 16</inkml:trace>
  <inkml:trace contextRef="#ctx0" brushRef="#br0" timeOffset="9177">375 7346 1429 0,'0'0'284'0,"0"0"-18"15,0 0-22-15,0 0-60 0,39 4-55 16,-39-4-34-16,33 15-17 16,-33-15-11-16,33 7-20 0,-33-7-17 15,33 0-11-15,-33 0-10 16,0 0 1-16,0 0 15 0,26-30-2 15,-26 30 11-15,20-40-1 0,-7 14 1 16,-7-4-2-16,-6 30 25 16,-6-25 32-16,6 25-13 0,0 0-22 15,0 0-21-15,0 0-16 0,-33-8-4 16,33 8-10-16,-46 22-1 16,46-22 5-16,-33 34-64 0,33-34-104 15,0 0-209-15,0 0-311 16,-20 55-208-16</inkml:trace>
  <inkml:trace contextRef="#ctx0" brushRef="#br0" timeOffset="10112">4543 7339 581 0,'0'0'179'15,"0"0"22"-15,0-30-1 16,0 30-31-16,0 0-37 0,0 0 58 15,0 0 84-15,0 0 5 0,0 0-49 16,20 33-52-16,-14 4-18 16,1 4-23-16,-7 3-32 15,-7-7-22-15,-6 4-28 0,-7 0-13 16,-6-4-20-16,6-8-9 0,20-29 3 16,-32 37-13-16,32-37 6 15,-33 30-13-15,33-30 9 0,-33 11 0 16,33-11-15-16,0 0-14 0,0 0 10 15,-26-41-17-15,12 4 3 16,8-7 6-16,6 7-5 0,0 0 17 16,0 7 10-16,-7 12-8 15,7 18 4-15,0 0-5 0,0 0 27 16,0 0 34-16,-26 37 13 16,13 11 3-16,-7 4 17 0,7-1-24 15,-7 5 1-15,-6 3-30 16,6-7-5-16,1-4-20 0,-1-8-2 15,20-40 5-15,-33 41-79 0,33-41-76 16,0 0-133-16,-39 22-143 16,39-22-122-16,0 0-70 0,0 0-2 15</inkml:trace>
  <inkml:trace contextRef="#ctx0" brushRef="#br0" timeOffset="10341">4471 6939 1717 0,'0'0'324'0,"0"0"-49"16,-13-22-74-16,13 22-97 0,0 0-21 15,0 0-38-15,0 0-1 16,0 0-33-16,0 0 0 0,0 0-90 15,0 0-191-15,0 0-261 0,0 0-112 16,0 0 33-16</inkml:trace>
  <inkml:trace contextRef="#ctx0" brushRef="#br0" timeOffset="10628">4076 6751 862 0,'0'-41'285'15,"0"0"46"-15,0 41-65 16,7-29-73-16,-7 29-48 16,0 0-16-16,0 0 155 0,26 0-69 15,-6 26-34-15,0 11-38 16,-1 7-28-16,1 8-26 0,-7 7-50 15,0-4-6-15,1 1-18 0,-8-8 2 16,-6 7-12-16,0-7-36 16,-6-3-102-16,-8-1-93 0,1 4-140 15,-13 0-150-15,6-7-79 0,-6 10-17 16</inkml:trace>
  <inkml:trace contextRef="#ctx0" brushRef="#br0" timeOffset="10876">3932 7298 1337 0,'0'0'258'16,"0"0"-13"-16,0 0 121 0,0 0-55 15,0 0-96-15,0 40-42 16,0 1-57-16,0 3-38 0,0 4-32 15,-7-4-11-15,-6 5-9 0,-7-1-15 16,7-4-3-16,-13 0-95 16,0-11-120-16,26-33-159 15,-46 48-116-15,46-48-90 0,-53 45 38 16</inkml:trace>
  <inkml:trace contextRef="#ctx0" brushRef="#br0" timeOffset="11308">3827 7146 1133 0,'0'0'329'0,"0"0"-23"0,0 0-38 16,0 0-49-16,0 0-38 15,0 0-41-15,-40 26-8 16,7 3-44-16,1 8-6 0,-1 8-12 15,0 3-28-15,13-4-6 0,0 4-32 16,7-4 8-16,0-3-1 16,13 0-6-16,0-12 9 0,13 5-19 15,-13-34 21-15,20 36-16 0,-20-36 6 16,0 0-17-16,39 30-2 16,-39-30-7-16,0 0 13 0,0 0-13 15,0 0 6-15,0 0 1 0,0 0-5 16,0 0 31-16,0 0 9 15,0 0 24-15,0 0 23 16,0 0 5-16,0 0-22 0,0 0 23 16,-39 4 21-16,39-4-43 0,-39 33-11 15,12 0-12-15,27-33-8 16,-26 56-19-16,6-8 3 0,14-8-13 16,-1 1 12-16,7-41-43 0,0 48-125 15,7-7-125-15,-7-41-172 16,13 55-198-16,-7 0-143 0</inkml:trace>
  <inkml:trace contextRef="#ctx0" brushRef="#br0" timeOffset="11505">3840 8103 1941 0,'0'0'388'0,"0"0"5"15,0 0-48-15,46-26-113 0,0 8-75 16,6 10-85-16,1 1-24 0,13-8-31 16,-1 11-23-16,-5-7-154 15,-8-7-142-15,1 10-300 16,-14 1-284-16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6:59.65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6814 1038 950 0,'0'-11'335'0,"-6"4"48"15,6 7-54-15,0 0-74 0,0 0-83 16,0 0-20-16,0 0-32 16,0 0-36-16,0 0 2 0,0 26 40 15,0 3-52-15,6 19-16 16,1 4-23-16,-1 7-12 0,1 8-21 16,0-1-2-16,6 1-10 15,6-5-160-15,-12-6-135 0,0-8-270 16,-1-4-161-16</inkml:trace>
  <inkml:trace contextRef="#ctx0" brushRef="#br0" timeOffset="240">6630 1592 824 0,'0'0'370'16,"0"0"6"-16,0 0-48 0,0 0-21 16,0 0-35-16,-33 34-34 0,14-5-48 15,-1 1-51-15,7-1-37 16,-7 1-46-16,0-1-37 0,20-29 8 16,-39 41-80-16,-7-11-107 0,0-8-184 15,0-4-203-15,13-7-152 16</inkml:trace>
  <inkml:trace contextRef="#ctx0" brushRef="#br0" timeOffset="437">6558 1145 1194 0,'0'0'405'0,"0"0"-36"15,0 0-36-15,0 0-125 0,0 0-80 16,0 0-71-16,0 0-32 16,0 0-9-16,0 0-219 0,0 0-293 15,0 0-200-15</inkml:trace>
  <inkml:trace contextRef="#ctx0" brushRef="#br0" timeOffset="916">6151 1097 1133 0,'0'0'336'0,"-7"45"-7"0,14-8-71 15,-7 0-94-15,13 0-57 16,-13-4-62-16,6 0-1 0,-6-33-33 15,7 37 6-15,-7-37-7 0,-13 37-72 16,13-37-48-16,0 0-63 16,-46 22-59-16,13-11-27 15,33-11-1-15,-40-15 40 0,40 15 39 16,-26-33 44-16,6 0 44 0,14-4 33 16,12 4 23-16,-6-1 17 15,0 34 8-15,14-29 26 0,-14 29 2 16,0 0 20-16,0 0 77 0,0 0 33 15,0 0 11-15,0 0-5 16,0 0 15-16,6 37 23 0,-6-8 11 16,0-29-18-16,-13 37-29 0,13-37 16 15,-13 34-19-15,13-34 6 16,-33 29-28-16,0-10-22 0,0-5-9 16,-6-6-48-16,-7-1-11 15,0-3-8-15,0-4-25 0,6-4 14 16,1 1-24-16,0-9 12 0,6 5-26 15,0-8-102-15,33 15-111 16,0 0-187-16,-46-29-214 0,46 29-111 16</inkml:trace>
  <inkml:trace contextRef="#ctx0" brushRef="#br0" timeOffset="1156">5769 1829 1820 0,'0'0'233'0,"0"0"-26"0,0 0-40 16,0 0-40-16,14-33-50 0,-14 33-38 16,52-23-4-16,-6 12-22 15,-6 11 7-15,6 4 8 0,-14 7-6 16,1 4 6-16,-33-15-18 0,0 0-6 15,20 37-127-15,-20-37-280 16,-7 37-349-16</inkml:trace>
  <inkml:trace contextRef="#ctx0" brushRef="#br0" timeOffset="1369">5369 1951 1880 0,'0'0'322'0,"0"0"-58"0,0 0-117 16,39 22-72-16,-6-4-31 16,-7-3-30-16,-26-15-69 0,0 0-162 15,40 19-204-15,-40-19-132 0,0 0-45 16</inkml:trace>
  <inkml:trace contextRef="#ctx0" brushRef="#br0" timeOffset="2504">5494 1426 1266 0,'0'0'363'0,"0"0"-59"0,0 0-63 15,-7-26-72-15,7 26-59 0,0 0-53 16,0 0-2-16,-20-33-20 16,20 33-6-16,-13-29-4 0,13 29-22 15,-13-37 15-15,0 0-10 0,0 3-3 16,6-6 6-16,1-5-17 15,-1-10 15-15,7 0-9 16,0-1 5-16,0 4 2 0,0 12 10 16,7 3 25-16,-7 37-13 0,-7-33-2 15,7 33-33-15,0 0 6 16,0 0 2-16,0 0 14 0,0 0 49 16,0 55-13-16,0 0-19 0,7 5 20 15,-7-1-15-15,0 0-1 0,0-4-18 16,0 1-1-16,6-5-5 15,-12-6-13-15,6-5 18 0,-7-10-14 16,-6-1 7-16,0-6-11 0,13-23 9 16,-40 22-7-16,40-22-16 15,-39 18-18-15,39-18-24 16,-33-3 2-16,33 3-14 0,-39-23-8 16,19-6 25-16,0-8-22 0,14 0 30 15,-1 0 5-15,7 7 28 16,0 30-2-16,-7-29-9 0,7 29 17 15,0 0-8-15,0 0 22 0,0 0 17 16,0 0 14-16,0 29 19 16,0-29-17-16,-6 41 0 0,-1-4-17 15,7-37-15-15,-6 37 8 0,6-37-22 16,0 0 18-16,0 0-11 16,0 0 0-16,0 0 7 0,-33 22-17 15,33-22-26-15,0 0-19 0,-33-7-36 16,33 7 14-16,-20-34-10 15,7-6-11-15,13-8 23 16,-6 3 34-16,12 9 23 0,-6 36 2 16,0-37 18-16,0 37-31 0,0 0 14 15,0 0 15-15,0 0 45 16,0 0 17-16,0 0-9 0,7 37 5 16,-7-1 33-16,6-2-36 0,-12-1-14 15,6 0-24-15,0-33-3 0,0 37 0 16,0-37-13-16,-13 37 13 15,13-37-12-15,0 0 1 0,0 0-1 16,-33 19-2-16,33-19-4 0,0 0-23 16,-33-11 2-16,33 11-15 15,-26-45-4-15,19-3-6 16,0-11 7-16,7-4 23 0,7 0-13 16,0 1 22-16,-1 6 7 0,-6 12-8 15,0 44 4-15,7-33-20 16,-7 33 24-16,0 0 42 0,0 0 7 15,13 40 32-15,-7 12-32 0,1 3 20 16,6 12-10-16,-6-4 14 16,-1 0-17-16,7-1 0 0,1 5-2 15,-1-4 1-15,6-1-18 0,-12-6-13 16,0-1 10-16,-21-7-11 16,8-3 14-16,-20-8-23 15,-7 0 10-15,0-8-17 0,-13-7 5 16,6-3-12-16,-6-8 6 0,-6-8-4 15,-7-3 1-15,-7-7 4 16,13-8-12-16,1-11 21 0,6-3-16 16,13-12 6-16,7-7-10 0,13-11 13 15,6 0-13-15,7-7-1 0,13 10 21 16,7 1-22-16,13 10 11 16,0 1 0-16,6 7-5 0,0 4-38 15,7 0-118-15,7 3-237 16,0-3-357-16,6-4-186 0</inkml:trace>
  <inkml:trace contextRef="#ctx0" brushRef="#br0" timeOffset="2729">6735 0 2121 0,'-19'44'366'16,"-8"4"-63"-16,-19 1-104 15,-13-1-98-15,-6 3-48 0,-14 8-18 16,-13 4-46-16,-13 0-173 16,-14 3-205-16,-12 1-310 0,-14 3-125 15</inkml:trace>
  <inkml:trace contextRef="#ctx0" brushRef="#br0" timeOffset="3108">4107 961 1490 0,'0'0'383'0,"20"44"-15"0,-1-11-72 15,-12 1-65-15,-7-5-87 0,0-3-50 16,-13 0-25-16,0-4-28 16,13-22-20-16,-33 22 8 15,7-7-4-15,6-4-8 0,20-11 27 16,-26 0 26-16,26 0-19 15,0 0-30-15,-27-33-14 0,21-8 11 16,-1-7-9-16,14-15-9 0,12-14 4 16,1-8-4-16,0-4-6 15,0 11 9-15,-7 19-3 0,-7 11-13 16,1 15-3-16,-7 33-34 0,0 0-103 16,0 0-191-16,0 0-311 15,-13 63-160-15</inkml:trace>
  <inkml:trace contextRef="#ctx0" brushRef="#br0" timeOffset="3276">3916 1581 1926 0,'7'26'417'0,"-7"-26"-40"15,0 0-119-15,33 26-118 0,-7-15-58 16,-26-11-55-16,0 0-170 15,26-4-269-15,-26 4-355 0,14-29-143 16</inkml:trace>
  <inkml:trace contextRef="#ctx0" brushRef="#br0" timeOffset="3897">3437 1205 1476 0,'0'0'366'0,"19"29"-18"0,-19-29-82 15,33 22-98-15,-6-3-72 16,-27-19-46-16,26 11-36 16,0-11 8-16,-6-8-7 0,-20 8-9 15,0 0-10-15,26-33 7 0,-26 33 3 16,20-33 2-16,-20 33-14 15,0-33 6-15,0 33 16 0,0 0-2 16,-40-26-22-16,-12 18 13 0,-1 1 7 16,-12 7-17-16,-8 4 5 15,1-1 13-15,0 1-7 0,-1-4-16 16,14-4 18-16,7-3 1 0,6 0-21 16,13-8-29-16,33 15 2 15,0 0-17-15,-20-41-19 0,20 4 13 16,13 8 17-16,14-1-17 15,-1 4 37-15,7 12 12 0,0 2-6 16,-7 12 15-16,-26 0 4 16,33 23-5-16,-33-23 17 0,13 48 41 15,-13-8 7-15,-20 1-3 16,-6 0-4-16,-7-4-21 0,-13-1-22 16,-7-2 4-16,7-12 2 0,0-7-16 15,0-1 0-15,7-6 14 16,6-8-4-16,33 0-16 0,-39-22 2 15,39 22 4-15,-20-45-10 0,13 1-4 16,7-4 14-16,14 7 0 16,-8 4-16-16,7 4 10 0,-13 33 16 15,0 0-15-15,0 0 86 0,0 0 60 16,0 0-5-16,0 0-26 16,-13 37-45-16,-7 4-23 15,-6 3-19-15,-13-3-23 0,-1 3-36 16,-6-3-114-16,7-4-156 0,-7-8-147 15,6-7-182-15,40-22-82 16</inkml:trace>
  <inkml:trace contextRef="#ctx0" brushRef="#br0" timeOffset="4093">2872 440 1322 0,'59'3'352'0,"0"-3"7"0,7 0-95 15,-1 0-115-15,1-7-69 0,0-4-76 16,-14 0-154-16,1-4-209 16,-53 15-253-16</inkml:trace>
  <inkml:trace contextRef="#ctx0" brushRef="#br0" timeOffset="4345">2431 358 1879 0,'0'0'391'0,"0"0"-28"16,0 0-49-16,-13 52-88 0,7 7-94 16,-1 0-47-16,0 8-36 0,1-4-31 15,-7 0-11-15,0-1-99 16,-7-3-171-16,-6-3-235 16,-7-4-267-16,0-4-21 0</inkml:trace>
  <inkml:trace contextRef="#ctx0" brushRef="#br0" timeOffset="4541">2083 1049 2310 0,'0'37'470'0,"-7"4"-79"15,1 11-24-15,-7-4-119 16,-7 7-124-16,-6 1-64 0,-7-1-17 15,-13-3-70-15,0-4-216 16,-7-8-185-16,-6 1-330 0,-7-8-296 16</inkml:trace>
  <inkml:trace contextRef="#ctx0" brushRef="#br0" timeOffset="5273">190 754 1058 0,'-26'-8'356'16,"26"8"-15"-16,-20-11-66 0,20 11-78 0,-26-18-50 15,26 18-96-15,-13-37-6 16,20-4-23-16,6 1-26 15,13-1 13-15,7 4 0 16,0 0-6-16,0 4-7 0,6 11-2 16,-6 11-14-16,6 11 10 15,-6 7 16-15,-7 15 45 0,1 11 20 16,-8 8-15-16,-5 7 27 16,-8 7 7-16,-12 8-24 0,-8 0 36 15,-12 7 3-15,-7-3-17 16,-13-4-28-16,0 3 1 0,-13-7-27 15,0-7-6-15,6-4-21 16,1-15 10-16,12-7-10 16,8-7-3-16,32-19-1 0,0 0 2 15,-20 25 15-15,20-25 10 0,0 0 8 16,0 0 3-16,46 30-26 16,0-8 2-16,0-7-14 0,0-4 1 15,6-4 0-15,-6-3-85 16,-6 0-126-16,-1-4-182 0,-6-8-205 15,0 1-185-15,0-8 15 16</inkml:trace>
  <inkml:trace contextRef="#ctx0" brushRef="#br0" timeOffset="5604">788 1075 1477 0,'14'37'395'15,"-8"-11"43"-15,1 0-86 16,-1 3-93-16,1 1-60 0,13 0-13 16,-1-5-59-16,14-2-41 0,0-9-43 15,0-3-15-15,6-7-10 16,-6-4-10-16,0-7 1 0,0-8-9 16,-7-7 0-16,14-4-5 15,-14-4-7-15,0-3-9 16,-19-7-11-16,-1-5 5 0,-6-3 13 15,-6 4 5-15,-7 7 2 0,-7 4 7 16,20 33-8-16,-46-26 5 16,0 15 3-16,0 11 2 0,-7 11 2 15,1 7-4-15,-1 8 0 0,7 0-3 16,0 0-30-16,13 3-135 16,0 1-162-16,33-30-270 0,-26 41-225 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07.02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4751 48 1253 0,'33'-3'273'16,"-7"10"93"-16,7 12-12 0,-7 10-72 15,13 1-58-15,1 10-57 16,-7-3-33-16,6 8-55 0,1-8-4 16,-14-4-47-16,-6-4 5 0,-1-6-10 15,-19-23-11-15,7 29-3 16,-20-7-7-16,-14-7-47 0,-12 0-41 16,-7-8-12-16,-7 1 4 15,1-12 18-15,-7-7 6 0,6 0-1 16,1-8-1-16,12-7-6 0,7-3 15 15,14-4 34 1,-1-1 15-16,13 5 0 0,1-1 7 16,6 30 20-16,0-37 5 0,0 37 5 15,0 0 1-15,0 0-10 16,0 0 33-16,0 0 15 0,-26 15-17 16,26-15-21-16,-40 33-17 15,7 4 11-15,7-3 21 0,6-1 4 16,1 0 9-16,12 4-13 0,7-7-6 15,7 3-15-15,12-7-7 16,1 0-7-16,13-8-8 0,0-3 4 16,6-8 0-16,1-3 6 15,-1-4 2-15,0 0-14 16,-6-4 11-16,-6 4-12 0,-27 0 15 16,0 0-8-16,0 0 4 0,0 0-14 15,0 0 16-15,-33-11-19 16,-20 7 20-16,-6 1-14 0,-7 3 14 15,-13-4-19-15,1 0 17 16,-1-3-15-16,6-8 6 0,1-3-38 16,13-8 1-16,6-4-20 0,1-10-6 15,12-1 28-15,14 0 8 16,6 4 25-16,7 4-14 0,13 33 24 16,0 0-12-16,-6-37 3 15,6 37-16-15,0 0 54 0,0 0 18 16,0 0-8-16,-27 45-9 15,8 3 12-15,-1-4 8 0,0 0-21 16,1-3 10-16,-1 0-39 16,7-1 23-16,-7-3-25 0,0-4 6 15,20-33-8-15,-33 45 0 16,1-16 3-16,32-29-26 0,-40 30 10 16,40-30-3-16,0 0 12 0,-26 26-5 15,26-26 0-15,0 0-5 16,0 0-13-16,0 0 16 0,0 0-13 15,0 0 4-15,0 0-14 0,0 0 22 16,0 0-13 0,0 0 12-16,-7 29-20 0,7-29 25 15,0 0-13-15,33 30 15 0,-33-30-26 16,40 18 14-16,-8 1 7 16,1-12-8-16,-33-7 19 0,40 11-10 15,-40-11 26-15,26 11-31 0,-26-11 15 16,0 0-22-16,0 0 38 15,0 0-25-15,0 0 24 0,0 0-28 16,0 0 28-16,0 0-25 16,0 0 20-16,0 0-17 0,0 0 11 15,0 0-17-15,0 0 29 16,0 0-20-16,-20 30 15 0,20-30-15 16,0 0 16-16,0 0-30 15,0 0 21-15,0 0 8 0,0 0 1 16,0 0-1-16,0 0 19 15,0 0-17-15,-13 29 5 0,13-29-1 16,0 0-4-16,0 0 8 0,-13 34-10 16,13-34-4-16,0 0 30 15,0 0-35-15,-7 33 21 0,7-33-16 16,0 0 9-16,0 0-4 16,0 0 22-16,0 0-3 0,-13 29 2 15,13-29-23-15,0 0 23 16,-39 37-5-16,39-37 18 0,-40 34-11 15,1-8 0-15,6-4-4 16,0-4 1-16,7 1 4 0,0-5-23 16,-1 1 10-16,8-4-23 15,19-11 12-15,-33 19-12 0,33-19 6 16,-33 15-6-16,7-4 5 0,26-11-5 16,-33 14 11-16,7-3 27 15,6 1-13-15,20-12 2 0,-33 11 1 16,33-11-1-16,0 0 3 15,-33 11-2-15,33-11-6 16,0 0-9-16,0 0-6 0,0 0 5 16,0 0 2-16,0 0 17 0,0 0 2 15,0 0-4-15,0 0-11 16,-26 3-18-16,0-6 5 0,26 3-5 16,-27-11 0-16,27 11 2 0,-33-19-2 15,7 1 0-15,26 18 3 16,-26-26-1-16,6 7 2 0,20 19 1 15,-13-29-10-15,6 3 10 16,7 0-5-16,7 0-3 0,6 0-4 16,-13 26 15-16,26-40-8 15,1-1-21-15,6 4-32 0,-7 0-33 16,7-3-39-16,6-1-57 16,1-3-72-16,6-4-114 0,0 3-171 15,6-3-112-15,1 0-56 0</inkml:trace>
  <inkml:trace contextRef="#ctx0" brushRef="#br0" timeOffset="208">4317 1493 1936 0,'46'26'270'16,"-6"-11"30"-16,6-8-67 0,0-7-121 16,6-4-40-16,14-10-45 15,0-1-142-15,6-7-275 0,-6-4-376 16</inkml:trace>
  <inkml:trace contextRef="#ctx0" brushRef="#br0" timeOffset="485">3502 1715 1807 0,'0'0'224'15,"-33"-8"18"-15,33 8-87 0,0 0-62 16,-6-40-48-16,6 40 5 0,39-34 30 15,7 20 17-15,7 6-20 16,-7 1 3-16,-7 11-10 0,-39-4-4 16,46 22 6-16,-46-22-10 0,0 0-27 15,20 51-19-15,-13-14-85 16,-7-37-114-16,-33 45-153 16,33-45-201-16,-66 37-179 0</inkml:trace>
  <inkml:trace contextRef="#ctx0" brushRef="#br0" timeOffset="992">2806 662 1564 0,'0'0'306'0,"0"0"33"16,-7 37-32-16,-6 0-64 15,-13 7-51-15,6 4-55 0,-6 0-9 16,-1 4-28-16,1 0-28 0,6-8-23 15,-6-4-19-15,-7-3-13 16,0-3-1-16,7-5-1 16,0-10-15-16,0-5-4 0,-1-2-21 15,27-12-29-15,-26-4-15 16,26 4-15-16,-26-26-5 0,6-11-2 16,13-7 1-16,1-8 21 0,6-3 19 15,6 3 22-15,1 8 12 16,-7 10 7-16,0 34 27 0,0 0 78 15,0 0 46-15,0 0-4 0,-13 37 2 16,-7 15 2-16,7 3-2 16,-13 4-22-16,-1 1-40 0,1-5-25 15,-7-3-24-15,-6-8-8 16,-1 0-12-16,8-7-111 0,-14-7-129 16,6-12-124-16,40-18-234 15,-39 11-280-15</inkml:trace>
  <inkml:trace contextRef="#ctx0" brushRef="#br0" timeOffset="1181">2589 440 2258 0,'0'0'235'0,"26"7"59"16,-26-7-59-16,0 0-121 15,0 0-52-15,0 0-31 16,26 4-129-16,-26-4-228 0,0 0-281 16,0 0-226-16</inkml:trace>
  <inkml:trace contextRef="#ctx0" brushRef="#br0" timeOffset="1404">2195 0 2542 0,'-46'63'322'0,"19"0"-31"16,14 7-19-16,0-3-58 16,6 7-84-16,7 0-61 0,-6-4-40 15,6 4-41-15,-7-4-135 0,-6 4-104 16,0 0-144-16,-13 3-223 15,-7 1-171-15,0-12 40 0</inkml:trace>
  <inkml:trace contextRef="#ctx0" brushRef="#br0" timeOffset="1613">1774 1072 1823 0,'0'0'434'0,"0"0"-47"16,0 0-100-16,-13 41-101 0,-7 3-88 16,-13 0-59-16,-6 4-13 15,-7 0-19-15,-7 4-104 0,-6-4-120 16,-7-4-121-16,1-3-87 0,-1-8-78 16,13-7-25-16,1-15-6 15</inkml:trace>
  <inkml:trace contextRef="#ctx0" brushRef="#br0" timeOffset="2000">1386 333 1797 0,'-46'30'287'0,"-6"14"55"16,-1 8-25-16,-6 18-79 0,13 0-77 15,7 4-56-15,6-4-33 16,13 0-25-16,13-3-16 0,14-8-13 16,13-7-14-16,6-12-2 15,7-7 8-15,-7-7-3 0,7-7-7 16,0-8-10-16,-33-11-3 0,33 0 10 16,-33 0 6-16,0 0-21 15,0 0 1-15,6-33 14 0,-19 3 7 16,13 30-4-16,-33-33-5 15,-6 11 8-15,-1 14 25 0,-6 12 34 16,-6 18 29-16,6 8 0 0,-7 7-3 16,1 7-8-16,6 8-14 15,6 7-24-15,14 4-27 16,6-1-8-16,7 12-3 0,7 0-98 16,6 4-112-16,13-1-112 0,0 1-186 15,7 3-288-15,6-3-135 16</inkml:trace>
  <inkml:trace contextRef="#ctx0" brushRef="#br0" timeOffset="2165">1682 2262 2485 0,'59'-15'263'0,"7"-4"-22"0,0 1-90 16,-1-8-64-16,-6 0-58 15,1-7-142-15,-1 3-183 0,-13-7-370 16,-13-7-286-16</inkml:trace>
  <inkml:trace contextRef="#ctx0" brushRef="#br0" timeOffset="2364">0 662 3125 0,'6'-22'39'0,"21"-1"-21"16,19 1-7-16,0 0-3 16,6 7-130-16,1 8-256 0,-7 0-440 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15.08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236 258 1383 0,'13'30'173'0,"-6"-1"33"0,-7 1-13 16,0-4-47-16,7-1-17 15,-1 1-24-15,20 0-12 16,14-4-23-16,19-7-50 0,20-4-2 16,13-11-16-16,5-4-7 15,2-14-17-15,-7-8 3 0,-7-3-36 16,-6-12 10-16,-20-3-7 16,-13-12 9-16,-19 8 7 15,-14 3 12-15,-26 4 56 0,13 41 17 16,-79-18 12-16,-7 21 19 15,-6 23 13-15,-19 20 13 0,-1 9-13 16,-12 12 5-16,6 3-21 16,6 0-18-16,14-4-18 0,19-5-6 15,13-13-17-15,20-4 5 16,26-11-16-16,14-7 7 16,6-26-6-16,52 11-12 0,14-11 10 15,26-15 0-15,7-11-6 16,12-10-4-16,-6-16-15 0,-7-7-31 15,-6-9-11-15,-13-6 28 16,-27-3 15-16,-12-8 1 0,-20 6 5 16,-20 13 12-16,-14 7 14 15,-25 18 2-15,-20 19 27 16,-7 25 13-16,-19 20 6 0,-6 14-9 16,5 11-14-16,7 7 1 15,7 9 23-15,13-1-8 0,13-8-22 16,13-3-9-16,20-8 1 15,26-3-6-15,13-12-11 0,20-7-8 16,20-10 0-16,13-9-5 16,0-3 10-16,6-15 1 0,-7-7-9 15,-6-15-5-15,-6-3-1 16,-13-8-5-16,-14-11 4 16,-19-12 5-16,-7 0-7 0,-13 5 7 15,-13 7 9-15,-20 14 4 16,33 45-8-16,-59-22-6 0,-7 29 9 15,0 16-6-15,1 17-72 16,13 8-164-16,19 15-208 0,14 8-295 16,32 7-189-16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16.18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482 0 330 0,'0'0'203'0,"0"0"55"16,-40 30 16-16,14 3 91 0,0 8-55 16,6 7-69-16,-6 0-71 15,6 0-11-15,0 0-39 0,1-4-59 16,5-3-7-16,8-4-20 16,-1-8 9-16,7 1 1 15,0-30-15-15,20 26-5 16,6-4-10-16,20-11 2 0,0-11-8 15,13-7-11-15,1-4 0 16,-1-15 14-16,-7-8-4 0,-6-6-19 16,0-12 18-16,-26-7 0 0,-7-4-23 15,-19-3 20-15,-8 3 19 16,-18 19-27-16,-14 10 22 0,-20 23 0 16,-13 22 19-16,-6 23 23 15,-1 17-4-15,1 12-13 0,6 0 18 16,20 7-12-16,6 0-10 15,20-3 2-15,14-4-11 16,12-4-21-16,14-8 11 0,19-6-5 16,7-12-14-16,13-3 0 15,6-12 7-15,1-11 2 0,6-7-12 16,0-7-8-16,0-11-8 16,-6-8 14-16,-1-11 5 0,-6-11-8 15,-6-4 10-15,-14-15 8 16,-6 1-10-16,-14-4 0 0,-6 3 59 15,-6 12 17-15,-7 18-36 16,13 37-6-16,-53-22-5 0,-6 29 14 16,-7 23 15-16,7 18 1 15,-7 3-19-15,7 9-22 0,0 2-4 16,20 1 6-16,6-4-13 16,13 0-7-16,14-7 9 15,12-11 0-15,14-4-9 0,6-4 8 16,20-15-1-16,0-3-7 0,7-11-6 15,-1-4 6-15,-6-19 4 16,7-10-4-16,-1-15-17 0,-12-8 8 16,-7-11 6-16,-7-7 3 15,-6-8-13-15,-14 4 7 0,-12 4 14 16,-1 15 3-16,-13 14-9 16,20 41 5-16,-39-26-2 15,-7 19-14-15,0 14 0 0,7 4-55 16,6 8-96-16,0 7-121 15,33-26-157-15,-33 40-254 0,13-3-159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32.49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7369 248 0,'0'0'32'0,"0"0"23"0,0 0-2 15,33-22 1-15,-33 22-1 16,26-15-2-16,-26 15 11 16,33-7 17-16,-33 7-3 0,33-4-4 15,-33 4 30-15,39 0-5 16,-6 4 13-16,-33-4 23 0,46 7-20 16,-7 1 7-16,7-1-43 15,0-3-33-15,0-8-28 0,7-3 7 16,-1-1-5-16,1-7 0 0,0-3-18 15,-1-4 0-15,-6-4 13 16,-6 0-28-16,-40 26 26 16,46-41-20-16,-46 41 9 0,32-51-14 15,-32 51 32-15,20-52-7 16,-20 52-18-16,7-55 11 0,-7 55 1 16,-13-48 9-16,-1 14-30 15,14 34 16-15,-26-40 14 0,26 40-14 16,-33-41-4-16,33 41-2 15,-33-48 20-15,33 48-21 0,-39-44 4 16,13 3 3-16,26 41 8 0,-27-48-13 16,14 7 1-16,7 4 17 15,6 37-19-15,-7-48 3 0,14 4-8 16,-1 3 22-16,1 4 28 16,6 1-10-16,0-1-5 15,7 0 6-15,-7 0 13 0,-13 37-19 16,20-48-3-16,-7 11 13 15,-13 37-3-15,13-48-7 0,7 0-24 16,-14 0-7-16,7 3 18 0,-13 1 2 16,7 0-19-16,-7-1-5 15,7 1 2-15,-1 0 32 0,1 3-13 16,-1 0-17-16,1 1-7 16,-1-1 14-16,8 0 20 0,-8 1-10 15,1-5-20-15,-1 1-3 16,1 3 18-16,-7-3 15 15,0 0-24-15,0 44-14 0,-13-59 28 16,0 11-10-16,-1 0-3 16,1 3 7-16,-6-3 7 0,-1 4-14 15,-6 0 3-15,-1-4-5 0,1-4 21 16,0 8-37-16,-1-1 21 16,1 1-8-16,6 0 22 0,20 44-10 15,-26-60-24-15,13 5 20 16,0 11 24-16,6 3-24 0,1-3-20 15,-1 3 40-15,7-3-1 16,0 3-27-16,0-3-11 16,7-1 36-16,-1-3-12 0,1-7-14 0,6 0 12 15,0-8 13 1,0-4-16-16,7-3-3 0,-7-4-5 16,7-11 28-16,-7 0-13 0,7 8-7 15,-1-1-7-15,-5 4 26 16,-1 8-26-16,0 6-7 0,0 1 19 15,-6 8 5-15,-7-1-8 16,13 4-2-16,-13 48 0 0,6-70 0 16,7 14 18-16,-6 5-38 15,-7 51 13-15,13-71 12 16,0 12 13-16,-13 4-18 0,13 7-5 0,-6 0-2 16,-7 48 23-16,13-63-11 15,-6 11-13-15,6 4 8 16,-13 48 13-16,13-70-10 0,0 11-10 15,0 7 11-15,-6 4 1 16,-1 0-5-16,1 0-27 0,6 0 34 16,0 4 16-16,7-1-23 15,0-3-13-15,-7 0 7 0,7 0 32 16,-1-3-29-16,14-5-10 16,-7 1 10-16,7-4 16 0,0 3-20 15,0 1-4-15,0-1 22 0,0 12 6 16,0-4-22-16,-33 48 5 15,39-59 12-15,0 15-12 16,-39 44-19-16,33-52 23 0,-6 8 9 16,-27 44-3-16,32-52-27 15,-32 52 9-15,27-59 24 0,6 18-30 16,-33 41 11-16,26-55 14 16,-6 14-5-16,-20 41-4 0,19-48-6 15,-19 48 4-15,27-55 0 0,-27 55 10 16,19-56-15-16,-19 56-10 15,27-63 22-15,-27 63-11 0,19-59 4 16,-19 59 0-16,27-63 8 16,-8 15-16-16,-19 48 14 15,27-59-6-15,-27 59 0 0,32-66-14 16,-5 14 9-16,-27 52 25 16,33-63-25-16,-14 19 0 0,-19 44-2 15,20-41 21-15,-20 41-14 16,0 0-18-16,33-48 31 0,-33 48-10 15,0 0-22-15,46-44 19 0,-46 44 9 16,52-30-4-16,1 8-27 16,-14 4 22-16,-39 18 5 0,60-15 2 15,-8 4-14-15,-6 0 17 16,0 3-20-16,-46 8 10 16,53-7 17-16,-7 7-17 0,-46 0-6 15,52-4-13-15,-52 4 34 16,40-3-28-16,-40 3-4 0,0 0 44 15,52 3-32-15,-52-3-2 0,0 0 11 16,53 4-11-16,-53-4-4 16,39 11 18-16,-39-11-4 0,53 15-3 15,-53-15 7-15,46 22 3 16,-46-22-32-16,59 26 34 0,-59-26-12 16,53 26-21-16,-53-26 35 15,0 0-3-15,59 33-29 16,-59-33 9-16,0 0 17 0,52 37-17 15,-52-37-2-15,0 0 33 16,0 0-19-16,46 55-28 0,-46-55 25 16,0 0 21-16,40 59-37 0,-40-59 36 15,0 0-27-15,0 0 16 16,39 60-18-16,-39-60 9 0,0 0 13 16,33 62-16-16,-33-62-7 15,26 52 5-15,-26-52 18 0,0 0-13 16,27 63-16-16,-27-63 22 15,13 48-6-15,-13-48-8 16,0 0-1-16,26 59 21 0,-26-59-8 16,0 0-14-16,26 63 23 15,-26-63-3-15,20 55 14 0,-20-55-24 16,13 59 4-16,-13-59 11 0,13 56 0 16,-13-56-21-16,0 55 27 15,0-55-2-15,0 59-13 0,0-14-23 16,0-45 23-16,0 44 16 15,0-44-13-15,-6 52-32 0,6-52 41 16,-7 48-13-16,7-48 11 16,-6 51-22-16,6-51 16 0,-7 56-2 15,0-15-5-15,7-41-3 0,0 55 14 16,0-55-6-16,-6 59 3 16,6-15-4-16,0-44-2 15,-13 52-1-15,13-52 16 0,-13 56-6 16,13-56-20-16,0 55 9 15,0-55-6-15,6 55 9 0,-6-10-14 16,0-45 8-16,13 48 0 16,-13-48 15-16,7 55-15 0,-1-11-7 15,-6-44 23-15,7 56-11 0,0-12-1 16,-7-44-13-16,6 56 3 16,1-12 25-16,-7-44-10 0,6 55-17 15,1-10 26-15,-7-45-12 16,6 55-6-16,-6-55 0 15,7 59 15-15,-7-59-4 0,7 63-11 16,-7-63-3-16,0 59 27 16,0-7-8-16,0-52-12 0,0 59-9 15,0-7 8-15,0-52-9 16,-7 63 22-16,0-12-2 0,7-51-20 16,-6 74 6-16,-1-18 11 0,1-8-11 15,-1 0-6-15,-6 3-3 16,-7-3 14-16,1-3 8 0,-1 3-22 15,0 0-2-15,7-4 15 16,-7 0 4-16,1 8-15 16,12-4 4-16,-6 0 10 0,0 0-11 15,6 0 4-15,7 0-12 16,7-3 12-16,-14 3 13 0,7 0-18 16,7 0-8-16,-7 0 17 0,0-4-7 15,6 4-9-15,1 4 17 16,-1-4 3-16,-6 7-8 0,7-7 5 15,6 4-17-15,-6-4 26 16,-1 4-7-16,7 0-2 0,-6 3 1 16,6-3-6-16,0-1-12 15,0 9 30-15,1-1 1 0,-1-4-9 16,-7 0 2-16,7 5 8 16,7 2-10-16,-7-2-7 15,-6-1-15-15,-1 0 23 0,1-8 1 16,0 1-6-16,-7 0-12 0,0-4 2 15,0 4 13-15,6-1-14 16,-6-3 2-16,-6 4-6 0,6-4 15 16,-7-4 5-16,7 5-7 15,0-1-15-15,0 0 1 0,0 0 21 16,-7 0-3-16,14 0-1 16,-7 0-21-16,0 0 14 0,0-4 5 15,7 0-3-15,-7 1-2 16,6-1-12-16,-6-7 5 15,0 4 15-15,7-4 0 0,-7-37-18 16,0 51 14-16,0-6-4 0,0-5 14 16,0-3-18-16,0-37 0 15,-7 48 10-15,7-7 5 0,0-41-15 16,-6 44 15-16,-1-7 27 16,7-37-17-16,0 45-5 0,0-45-11 15,-13 40 6-15,13-40-8 16,-7 41-3-16,7-41 6 0,-6 40 3 15,6-40-17-15,0 0 5 16,-20 48 7-16,20-48-9 0,-33 45 18 16,33-45-13-16,-26 44 7 15,26-44-7-15,-40 48 5 0,40-48-9 16,-32 52 4-16,5-11-9 16,27-41 9-16,-26 40-9 0,26-40 17 15,-20 48-2-15,20-48-6 16,-26 48-7-16,26-48 11 0,-26 45-15 15,6-5 29-15,7-7-12 0,-7 1 30 16,7-1-10-16,-7 0-9 16,1-3 3-16,5-1-20 0,-5 1 12 15,19-30-19-15,-27 44 18 16,8-11-6-16,6 1 0 0,13-34-8 16,-27 40 29-16,8-3 9 15,-1-3-1-15,-6-5-9 16,6 4 6-16,0 1-11 0,-6-5-2 15,6 1 4-15,-6 3-11 0,0-3 11 16,-1 3-1-16,1-4-1 16,-7 5 6-16,0-1-12 0,0-4-5 15,7 1 2-15,-13-4 1 16,6 0-3-16,0 0-17 0,7-4 15 16,-14 0 4-16,7 0-14 15,1-3-2-15,-8-5 5 0,7 5 0 16,-6-4 0-16,6-1 5 0,-6-3 1 15,-1 0-6-15,-6-3 3 16,0 3 0-16,0-4 1 16,-6 1-4-16,6-1 3 0,-14 1-3 15,8-1 5-15,-1-3-1 16,-6-4-1-16,7 3-3 0,-1-3 0 16,-6-3 0-16,6-1-3 0,7-3 7 15,0-5-4-15,0-2 0 16,13-5 0-16,1-7-4 0,5 0 4 15,-6-14-7-15,14 3-2 16,-1-4 1-16,0 1 12 0,7-1-8 16,0 4 4-16,0-4 8 15,-7 8-2-15,0-4-2 16,1 0-1-16,-1 0-3 0,0 4 0 16,7 3 0-16,-7 1 0 0,1-1 0 15,-1 1 0-15,0-4 0 16,7 7-3-16,0-4 3 0,13 30 0 15,-20-44 0-15,7 11 0 16,7-1 0-16,-1 5 0 0,7-1 0 16,0-3-7-16,0 33-6 0,13-55-25 15,0 6-51-15,7-6-108 16,6-4-161-16,14-4-288 16,6-7-193-16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9.041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E68CF6B9-EC63-4F57-94E0-3CFB5FF9D3E3}" emma:medium="tactile" emma:mode="ink">
          <msink:context xmlns:msink="http://schemas.microsoft.com/ink/2010/main" type="inkDrawing" rotatedBoundingBox="30680,7443 32026,6918 32398,7869 31051,8395" hotPoints="31407,7154 32065,7461 31656,8339 30998,8032" semanticType="container" shapeName="Rectangle">
            <msink:destinationLink direction="with" ref="{1DF4877A-03FB-40C5-8480-2DD2ED2C3DEB}"/>
          </msink:context>
        </emma:interpretation>
      </emma:emma>
    </inkml:annotationXML>
    <inkml:trace contextRef="#ctx0" brushRef="#br0">13639 6419 914 0,'0'0'200'0,"0"0"-20"0,0 0 21 16,33 7-16-16,-33-7-22 15,0 0 37-15,0 0-9 0,0 0-13 16,0 0-26-16,0 0-10 16,0 0-28-16,0 0-40 15,0 0-17-15,0 0 3 0,0 0-29 16,0 34-21-16,0-34 12 15,-40 33 7-15,7-4 4 0,1 1 28 16,-21 7 6-16,20 4-8 16,-6 7-10-16,-1 0 8 0,7 3-7 15,-6 1 1-15,6 0-17 0,-6 3-17 16,-7-3-1-16,0 0-5 16,0-4-15-16,0-8-4 0,46-40-133 15,-73 41-131 1,73-41-202-16,-46 37-308 0,46-37-68 15</inkml:trace>
    <inkml:trace contextRef="#ctx0" brushRef="#br0" timeOffset="649">12955 6109 1719 0,'0'0'54'0,"0"0"159"0,0 0-17 16,0 0-45-16,7 40-38 15,6 1-54-15,-13-4 69 0,7 11-27 16,-7-4-28-16,-7 4 10 15,1 4-34-15,-8-4-5 0,1 0-9 16,-13-7-24-16,26-41 2 16,-20 44-7-16,20-44-6 0,-26 37 10 15,26-37-7-15,0 0-6 16,0 0 10-16,-46 26-7 0,46-26-10 16,-39 11 21-16,39-11-8 15,-40-4-3-15,40 4 4 0,-46-15-8 16,46 15-4-16,0 0 18 15,0 0-7-15,0 0-7 16,0 0 9-16,0 0-8 0,0 0-8 16,-39-18 13-16,39 18-11 15,0 0 4-15,0 0 28 0,-27 52 32 16,-5-4 7-16,18-4 2 16,-5-3-35-16,-1-1 11 0,0 1-20 15,-6-4-16-15,26-37 5 16,-39 44-9-16,39-44-126 0,-53 41-132 15,53-41-167-15,0 0-224 16,-46 26-60-16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35.67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6213 97 178 0,'-33'-29'53'0,"33"29"14"16,-40-26-3-16,-6 7 6 15,14 5-14-15,-8 6-9 16,-6 1 6-16,-6 3-17 16,-1 4 25-16,-13 0-37 0,-6 4 20 15,-7 0-12-15,-6 3 5 16,-7 4-1-16,0 0 5 15,-13 8 9-15,19-1-50 0,-19 8 31 16,13 3 24-16,0 8 16 16,-7 4 11-16,14 0-50 0,0-1 18 15,-1 5-33-15,7-8 13 16,0 0-5-16,7 3 26 16,6-3-26-16,1 0 42 15,12 4 14-15,1 10-12 0,6 5-18 16,0 7-2-16,13 3-26 15,-7 4 5-15,14 1-28 0,0-5 39 16,-1-7 43-16,1-7-18 16,0 0-28-16,6-12-10 15,-6-6 19-15,26-34-38 0,-40 36 6 16,14-10-5-16,26-26-1 16,-46 26-5-16,7-7-14 0,6-5 28 15,-13-6-32-15,0 3 24 16,0 0-8-16,-7-4 3 15,-6 8 1-15,0-4-10 0,-7 8 29 16,1-5-30-16,-8 1 20 16,1 4-13-16,6-1 0 15,-6-3 12-15,6 0-23 0,1-4 14 16,5 4 8-16,-5-4-11 16,-1 0 3-16,7 0-11 0,-7 0 8 15,7 0 4-15,0 0-8 16,0-3 23-16,0-1-35 0,-1 0 25 15,8 4-13-15,6-3 4 16,-7-1 0-16,1 1 3 16,6-1-6-16,0 0 3 15,0 4-19-15,6-3 41 0,1-1-41 16,-1-3 27-16,1 0-5 16,6-1 0-16,-6 1 5 0,6 0-22 15,0 3 18-15,-6 4-19 16,6-3 9-16,0-1 6 0,-7 4 0 15,1-4 14-15,6 8-33 16,-6-4 23-16,-7 4 1 0,0-4 3 16,0 8-2-16,6-12 3 15,-6 8-30-15,0-4 37 16,7 4 6-16,6-4-14 16,0 0-14-16,0 0 8 0,0 4 9 15,-6-1-11-15,6 5 16 16,-6 7 11-16,6 3-1 0,0 1-4 15,0 3-17-15,0-3 11 16,7-1-23-16,-7 1 15 0,33-30 3 16,-39 44-4-16,-7-11-3 15,6-3 2-15,1-4 3 0,0-4 2 16,-1 0-3-16,7-3-20 16,0-1 22-16,33-18-5 0,-39 22 1 15,39-22-1-15,-39 22 2 16,39-22-2-16,-27 34 6 0,8-12-18 15,19-22 25-15,-14 33-33 16,1-7 27-16,13 3-4 16,0 1-8-16,0 0 17 0,0 3 25 15,7-4-42-15,-1 1-7 16,1 0 7-16,6-5 7 0,-6 5-11 16,-1-4 8-16,1-4-4 15,-7-22 0-15,20 30 3 0,-7-8-16 16,-13-22 32-16,19 26-23 15,8-12 9-15,-8 1 4 0,14-11-3 16,-6 0-6-16,12-4-4 16,7 3 9-16,7-3-5 15,6 4-4-15,6-4 0 0,1 4-8 16,6 3 12-16,-6 0 14 16,6 4-6-16,-6 4-8 0,6-4-19 15,-6 0 24-15,6 4 8 0,-6-4-13 16,6 0 0-16,-6 0-4 15,13-3 4-15,-7-4 0 0,-6 3 4 16,6 0-4-16,0 1 0 16,1 3 0-16,-1-4 0 0,7-3 6 15,-7 3-6-15,7-3 0 0,-7 3 2 16,7-3 9-16,-13 0-11 16,0 3-7-16,6-3-2 15,0-1 18-15,0-3 0 0,1 0-22 16,12-7 5-16,1-4 24 15,-1-11-12-15,7-4 5 0,7 4-9 16,-1-4 0-16,1 7-11 16,-1-3 13-16,-6 4-2 0,0-1 4 15,-13 8 5-15,0 4-16 0,-7 7 1 16,-13 7 15-16,-6 4-13 16,0 4 16-16,-7 7 1 0,6 0 5 15,1 4-2-15,-7-3-6 16,13 2 1-16,-7-2 5 15,8-1 0-15,-1 0-25 0,6-4 9 16,8-3 15-16,-1 7-5 16,0-3 2-16,7-1-12 0,0 4 9 15,6-7-9-15,7 4-7 0,7-5-2 16,0 1 9-16,-1-4-5 16,14-3 10-16,-7-8 10 0,-6 3-15 15,12-3-3-15,-6-3-7 16,-6-1 19-16,6-3-19 0,0 3 20 15,-6-3-22-15,-1 3 20 0,-6-4 2 16,-6 1-5-16,-1 0-5 16,1-1-6-16,-7 1-1 15,-1-1 0-15,1-3 19 0,7 0-28 16,-7 0 28-16,6 4-26 16,0-4 24-16,-6 3-24 0,-6 1 26 15,-1 3-24-15,0 1 9 0,0-1 14 16,-13-3-18-16,7 7 2 15,-7 3 12-15,0 1 1 0,-6 0 9 16,0-4 12-16,-1 3-15 0,14 1 4 16,0 3-4-16,-7 1-1 15,6-1-3-15,-5-3-10 16,12 0 0-16,-6-1 8 0,-1-6 1 16,1-5-4-16,6-3-2 15,1-4-3-15,-1-3 6 0,-6-1-14 16,-1-7 5-16,1-10 5 0,-7-1 2 15,7-4 2-15,-7 0-9 0,-13 1-19 16,7-5 39-16,-7-3-27 16,0 0 10-16,-7 4 2 0,-6-4-5 15,-7 0 9-15,14-4-9 0,-21 0 6 16,-6-3 1-16,1 3 8 0,-14-3-12 16,-14-1-11-16,8-6 4 15,-14-1 7-15,-13-7 0 0,7 7 12 16,-20 4-5-16,20 3-7 15,-14 5 0-15,-6-1-5 0,7 4 0 16,-7-4 5-16,0 4 3 16,6 0 4-16,-19 4-7 0,7-4 2 15,-14 3-9-15,0-3 23 0,7 8-5 16,-13-1-11-16,19 4-4 0,-6 4 4 16,0 0-11-16,20 3 5 15,-7-3 6-15,13 3 6 0,-7-3-10 16,7 3 8-16,7 1 1 15,26 29-9-15,-39-41 10 0,19 1-6 16,-6-1 4-16,-1 4-4 0,14 4 0 16,13 33-9-16,-39-45 9 15,-7 8 3-15,6 12 3 16,-6 6 1-16,0 8-4 0,0 4-6 16,-6 7 0-16,6 0-3 0,-7 0-4 15,-6 0 10-15,7-4 0 16,-8-3 7-16,21-1-4 0,-7-3-3 15,7-4 0-15,-7 4-4 16,13-4 11-16,33 15-7 0,-59-29 0 16,6 3 5-16,20 0-12 0,-19 0 3 15,19 0 14-15,-7 4-10 16,1 0 0-16,39 22-3 16,-59-33 10-16,59 33-4 0,-53-33-7 15,1-1 8-15,52 34-9 0,-66-37 11 16,66 37-2-16,-46-40 6 15,46 40-6-15,-46-37 4 0,46 37-8 16,0 0 0-16,-66-44 0 16,27 21-9-16,-7 9 0 0,46 14 12 15,-72-12 10-15,32-2-8 0,40 14-5 16,-59-8-3-16,59 8-4 16,-39 4 7-16,39-4 0 0,-53 7-21 15,53-7-59-15,-66 11-93 16,66-11-130-16,-59 8-147 0,0-4-37 15,0-1-10-15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7:41.94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1104 750 325 0,'0'0'48'0,"0"0"34"0,0 0-8 16,0 0-36-16,0 0-16 16,0 0-3-16,0 0 18 15,0 0 15-15,0 0 11 0,0 0-11 16,0 0-18-16,33 48-34 15,-33-48 44-15,0 56-26 16,0-56-18-16,-20 55 28 0,20-55-28 16,-20 45 0-16,20-45 23 15,0 0-17-15,0 0-13 16,-52 36-6-16,52-36 25 0,0 0-18 16,0 0-17-16,0 0 25 15,0 0-2-15,0 0-5 16,0 0-2-16,0 0 11 15,-40-48 8-15,40 48-27 0,0 0 5 16,0 0 13-16,0 0-25 16,0 0-14-16,0 0 82 15,0 0-31-15,0 0-3 0,0 0-7 16,-32 48 17-16,32-48 25 16,0 0-20-16,-40 48-11 15,40-48-16-15,-52 37 9 0,52-37 13 16,-66 26-5-16,20-11-31 15,46-15-4-15,-59 0 38 0,13-4-2 16,46 4-31 0,-53-18 8-16,53 18 10 0,-46-22-19 15,46 22 20-15,0 0 47 16,-52-19-4-16,52 19-17 16,0 0 65-16,-60 26 23 0,14 4-40 15,46-30-10-15,-59 55 5 16,7-7-40-16,52-48-4 0,-59 59-31 15,13-11 10-15,46-48-56 16,-53 41-216-16,53-41-209 16</inkml:trace>
  <inkml:trace contextRef="#ctx0" brushRef="#br0" timeOffset="197">1143 1404 1819 0,'0'0'92'16,"0"0"-47"-16,0 0-15 16,0 0-75-16,0 0-320 15,27 41-202-15</inkml:trace>
  <inkml:trace contextRef="#ctx0" brushRef="#br0" timeOffset="376">473 2236 1420 0,'0'0'36'15,"0"0"-16"1,33-60-58-16,0 12-229 0,-7 0-144 16</inkml:trace>
  <inkml:trace contextRef="#ctx0" brushRef="#br0" timeOffset="589">881 82 997 0,'19'-48'185'15,"-19"48"37"-15,0 0-10 0,46-26-100 16,-46 26-52 0,46-8-25-16,-46 8-12 0,0 0-23 15,0 0-127-15,20 52-233 16,-40-4-156-16</inkml:trace>
  <inkml:trace contextRef="#ctx0" brushRef="#br0" timeOffset="757">0 484 1160 0,'0'0'180'0,"79"-33"-47"15,6 11-28-15,14 7-94 16,6 8-6-16,-6-1-304 0,-14 5-199 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04.12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44 1238 0,'0'0'88'16,"20"-44"54"-16,-20 44 43 16,0 0-3-16,0 0-39 0,0 0-71 15,0 0-34-15,0 0-30 16,0 0-73-16,0 0-295 16,0 0-237-16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14.3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3403 1009 1596 0,'0'0'314'0,"0"0"-17"16,0 0-127-16,0 0-84 0,0 0-28 15,0 0-9-15,0 0-34 16,13 29 12-16,0-3-27 15,7 4-3-15,-14-8 8 16,-6-22 15-16,0 0-35 0,0 37 25 16,0-37-3-16,0 0-16 15,-39 18-32-15,6-10-6 0,-6-12 17 16,-1 0 24-16,7-7-4 16,-6-4-6-16,6 1 12 0,-6-1-4 15,6 7 8-15,-7 5 11 16,1 6 20-16,-7 9 12 0,13 6-8 15,7 0-14-15,26-18-1 16,-33 34-8-16,20-5 1 16,13-29-28-16,13 41-187 0,-13-41-367 15,39 29-215-15</inkml:trace>
  <inkml:trace contextRef="#ctx0" brushRef="#br0" timeOffset="170">3344 1400 1397 0,'0'0'208'15,"0"0"50"-15,0 0-84 16,0 0-77-16,0 0-43 16,0 0-140-16,0 0-338 0,0 0-280 15</inkml:trace>
  <inkml:trace contextRef="#ctx0" brushRef="#br0" timeOffset="680">2430 894 1707 0,'0'0'307'0,"0"0"-13"0,26 30-48 16,-26-30-84-16,14 40-55 16,-8-3-27-16,-19-3-13 15,-20-1-29-15,-13 0-19 0,-20-3-13 16,-6-5-6-16,-20-2 0 16,7-5 0-16,-1-3 11 0,7-4-3 15,7-7-8-15,13-8-14 16,20-7-28-16,39 11-40 0,-27-44-31 15,21-1-26-15,25 1-5 16,21 0-5-16,6 3 17 0,13 8 32 16,7 14 57-16,-7 8 33 15,0 7-3-15,-6 4 13 16,-14 4-17-16,-6 4 13 16,-33-8 12-16,0 0 22 0,6 29 16 15,-6-29 13-15,-19 33 48 16,-21-7 9-16,-6-4 4 0,-13 1 23 15,7-1-14-15,-14 0-21 16,7 4 13-16,-14 7 4 0,8 4-38 16,6 4-32-16,-7 3-28 15,7-3-12-15,6 3 4 0,7-7-12 16,0 0 9-16,46-37-16 16,-52 37-29-16,6-11-112 0,46-26-146 15,-40 11-253-15,40-11-280 16</inkml:trace>
  <inkml:trace contextRef="#ctx0" brushRef="#br0" timeOffset="881">2410 407 2638 0,'0'0'309'15,"0"0"-71"-15,0 0-90 16,0 0-72-16,0 0-48 16,20-26-12-16,-20 26-88 0,0 0-176 15,0 0-303-15,0 0-306 16</inkml:trace>
  <inkml:trace contextRef="#ctx0" brushRef="#br0" timeOffset="1084">1582 52 2048 0,'0'0'329'0,"0"0"13"16,-32 44-82-16,5 19-75 0,21 18-72 15,6 8-48-15,6 7-35 16,1 0-18-16,-1-7-132 0,8-1-240 15,-14-10-322-15,6-15-134 16</inkml:trace>
  <inkml:trace contextRef="#ctx0" brushRef="#br0" timeOffset="1281">2010 503 2282 0,'0'0'331'0,"32"-19"-42"16,-32 19-92-16,0 0-89 0,0 0-49 15,0 0-29-15,0 0-30 16,0 0-158-16,0 0-242 0,-6 37-396 16</inkml:trace>
  <inkml:trace contextRef="#ctx0" brushRef="#br0" timeOffset="1785">827 706 1504 0,'0'0'212'0,"46"-8"-5"0,-46 8-7 16,39 19-32-16,-39-19-42 16,20 40-6-16,-20-3-18 15,-13 0-34-15,-14 0-17 0,-12-3-29 16,-7-1-9-16,-13 0-1 16,-7-7-7-16,0 0-2 0,-6-4 0 15,6-4-3-15,7 1 0 16,7-8 6-16,12 4 2 0,7 0 8 15,33-15 2-15,0 0 0 16,-26 40 8-16,13-10-2 0,13-30-9 16,7 37 7-16,-7-37-1 15,0 0 9-15,19 37 6 0,-19-37 31 16,0 0 12-16,0 0-16 16,0 0-20-16,-46 25-5 0,7-17 15 15,6-8 9-15,-6-11 7 16,-1-8-11-16,40 19-17 15,-33-48-18-15,7-7-10 0,6-4-1 16,20-19-6-16,0-14-10 16,20-15-1-16,0-8 2 0,6 1-2 15,0 6-50-15,7 9-92 16,-7 10-100-16,-6 23-175 0,0 10-255 16,-7 19-171-16</inkml:trace>
  <inkml:trace contextRef="#ctx0" brushRef="#br0" timeOffset="1973">426 74 1866 0,'39'-33'322'16,"-6"11"35"-16,-33 22-66 15,33-15-89-15,0 11-84 0,0 15-51 16,-7 11-31-16,-26-22-25 15,33 48-66-15,-27 4-158 0,-12 4-229 16,-20 6-360-16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17.6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10652 2235 1765 0,'79'-4'148'16,"6"-14"-46"-16,7-12-52 0,6-10-37 15,-6-1-289-15,7-7-286 16</inkml:trace>
  <inkml:trace contextRef="#ctx0" brushRef="#br0" timeOffset="-349">11723 355 778 0,'0'0'193'0,"0"0"35"16,0 0-39-16,0 0 5 0,26 37 8 15,-13-8-25-15,-6 5-5 16,-7-1-17-16,-7 0-24 0,1 4-33 15,-8-4-20-15,-5 0-11 16,19-33-33-16,-46 41-18 0,6-9-13 16,1-6 17-16,-7-7-8 15,6-8-12-15,1-8-12 0,13-3 0 16,26 0-39-16,-40-14-26 16,27-16-9-16,7-3-16 15,6-10 41-15,13-2 33 0,0 8 17 16,7 4-16-16,-20 33 13 15,0 0-5-15,0 0 21 0,26-15 41 16,-26 15 43-16,13 34 29 16,-13 10 3-16,-13 4 18 0,-7 3-16 15,-6-3-18-15,-14 3-22 16,-12-3-17-16,-7-7-25 16,-20-4-20-16,-7-4-6 0,1-7-4 15,-14-4 8-15,1-7-12 16,6-11-11-16,7-4 13 15,6-8 5-15,6-6-5 0,21-12-9 16,6-4-10-16,0-7 15 16,13 8 4-16,33 29-6 0,-26-30 0 15,26 30-13-15,0 0 42 16,-33 0 87-16,33 0-1 0,-33 41 0 16,7 10 18-16,-7-3-23 15,7 4-23-15,-1-4-29 0,-6-4-11 16,-6 0-20-16,-7 0-20 15,7-11-7-15,-7 1-67 0,0-5-121 16,0-7-107-16,46-22-134 16,-53 19-332-16,53-19-243 0</inkml:trace>
  <inkml:trace contextRef="#ctx0" brushRef="#br0" timeOffset="-164">11664 1343 2596 0,'39'11'275'0,"-39"-11"-26"0,0 0-91 16,33 11-84-16,-33-11-47 16,0 0-70-16,0 0-192 15,0 0-285-15,0 0-375 16</inkml:trace>
  <inkml:trace contextRef="#ctx0" brushRef="#br0" timeOffset="228">10724 156 1325 0,'7'-48'277'15,"12"8"-38"-15,8 3-13 16,5 18-34-16,8 12-22 0,6 10-28 16,-7 16-58-16,-6 7-37 15,-7 7-17-15,-6 8-62 0,-13 3-211 16,-21 4-236-16,-12 3-187 15</inkml:trace>
  <inkml:trace contextRef="#ctx0" brushRef="#br0" timeOffset="404">9837 554 2098 0,'0'0'195'15,"0"0"47"-15,59 4-66 16,7-11-89-16,13-1-60 0,-7-3-75 16,-6 4-316-16,-7-4-451 15</inkml:trace>
  <inkml:trace contextRef="#ctx0" brushRef="#br0" timeOffset="1211">8917 303 2410 0,'0'0'65'15,"0"0"46"-15,0 0 84 16,0 0-16-16,13 30-27 0,0 18-60 15,-13 14-19-15,0 5-5 16,-20 7-23-16,-6 0-31 0,-7-1-2 16,-26-7 8-16,0-3-11 15,-7-8-5-15,-6-10-10 16,0-8 11-16,6-12 1 0,0-10-44 16,14-11-36-16,12-11-29 15,1-16-3-15,19-10 25 0,7-19-53 16,20-18-61-16,6-11-20 15,20-4 84-15,-1 8 51 16,14 7 31-16,-6 18 17 0,-1 16 22 16,-6 17 14-16,0 19 42 15,-7 15 27-15,-26-15 26 0,27 55 17 16,-27 1-14-16,-7-1-17 16,-6 0-33-16,-13 0-22 15,-7 0 6-15,-13-7-19 0,-7-11-17 16,1-3 10-16,-8-9 1 15,-5-6-2-15,12-8-9 0,1-15-17 16,12-7-27-16,-6-11-39 16,20-19-21-16,0-14-27 0,19-12 31 15,7 1 64-15,0 8 22 16,7 10 1-16,-1 15-13 0,-6 33 9 16,0 0 91-16,0 0 55 15,0 0-1-15,7 51-12 0,-20 5 7 16,-7 2-16-16,-13 1-37 15,-6 0-38-15,-21-7-7 16,-5 0-11-16,-8-4-6 0,1-4 0 16,6-15-11-16,1-3 3 15,6-11-4-15,13-8 7 0,6-7-39 16,40 0-7-16,-33-40-5 16,27-8-29-16,12-11-2 0,21-8 19 15,12 4 27-15,0 4 10 16,14 19 1-16,-7 14 18 0,0 18 7 15,-7 19 24-15,-39-11 78 16,40 63 32-16,-20 0 10 0,-27 11-1 16,-13 0-53-1,-19 3-34-15,-14-4-18 0,-6-2-20 16,-7-5-11-16,-6-3-75 16,0-15-119-16,6-7-127 0,0-5-228 15,14-17-214-15,6-12-43 16</inkml:trace>
  <inkml:trace contextRef="#ctx0" brushRef="#br0" timeOffset="1381">8332 1 1558 0,'59'-4'37'0,"-13"8"-8"15,-6-4 2-15,-40 0-10 0,0 0-275 16,0 0-200-16</inkml:trace>
  <inkml:trace contextRef="#ctx0" brushRef="#br0" timeOffset="1655">7511 517 1409 0,'0'0'372'0,"-53"-14"1"15,14-1-52-15,-1 7-96 16,1 8-75-16,-7 4-44 0,0 15-17 16,-7 10 11-16,-6 12-2 15,-7 18-14-15,-6 10-16 0,0 9-3 16,-1 3-23-16,-5 4-15 15,-8 4-11-15,1-5-11 0,-7 1-88 16,-7-1-75-16,1-10-70 16,12-7-133-16,7-12-305 0,14-10-140 15</inkml:trace>
  <inkml:trace contextRef="#ctx0" brushRef="#br0" timeOffset="1813">6702 1807 2436 0,'125'-18'78'0,"7"-4"-21"0,-1 0-31 16,0-1-254-16,-12 1-506 16</inkml:trace>
  <inkml:trace contextRef="#ctx0" brushRef="#br0" timeOffset="2212">5769 521 2164 0,'-26'41'370'0,"0"3"-8"16,-1 11-51-16,1 0-85 15,-7 8-84-15,-6-4-68 16,-1 0-41-16,-12 0-8 0,6-4-104 16,-13-7-157-16,-1 0-183 15,1-4-305-15,-6-11-169 0</inkml:trace>
  <inkml:trace contextRef="#ctx0" brushRef="#br0" timeOffset="2555">5237 694 2445 0,'-40'29'307'0,"1"-10"-52"16,0-5-110-16,6-6-55 0,33-8-39 16,-40 4-26-16,40-4-21 15,0 0 0-15,-13-30-23 0,26-7-50 16,14-10-56-16,19-5 11 16,6 4 43-16,7 0 29 0,-13 19 24 15,0 7 5-15,-46 22 10 16,0 0 35-16,0 0 49 15,0 51-1-15,-26 8-9 0,-13 4-26 16,-14-5-16-16,-6 5-19 16,-13-4-1-16,-1-7-42 0,-6-4-98 15,-6-4-155-15,0-7-231 16,6-15-216-16,6-7 18 16</inkml:trace>
  <inkml:trace contextRef="#ctx0" brushRef="#br0" timeOffset="2996">4744 399 1813 0,'0'59'371'0,"-20"8"-1"0,-13-8-55 16,-6 4-91-16,-14-5-88 15,-6-7-66-15,-6 5-35 0,-8-8-16 16,-6-11-6-16,-6 0-2 15,0-11-6-15,12-12-2 16,1-10-14-16,13-11-32 0,6-8-1 16,14-7 0-16,6-4 16 15,33 26-5-15,-26-37 10 0,26 37 12 16,0 0 7-16,0 0 8 16,0 0-8-16,20 37 4 0,-7 11 6 15,-7 11 9-15,-12 11 46 16,-14-1 22-16,-13 2 0 15,-6-1-7-15,-14 4-6 0,-19-8-16 16,-7-14-4-16,-13 0 8 16,-7-16-1-16,7-10-7 0,0-12-5 15,14-14-14-15,12-18-10 16,13-15-9-16,7-18 1 16,20-16-7-16,13-14 2 0,19-22-20 15,14-8-6-15,13-10-58 16,20-5-98-16,6-3-160 0,13 12-163 15,0 17-230-15,14 15-104 16</inkml:trace>
  <inkml:trace contextRef="#ctx0" brushRef="#br0" timeOffset="3223">4146 314 1516 0,'0'0'367'15,"0"0"55"-15,0 0-52 16,26-18-107-16,-26 18-98 0,46-19-51 16,0-3-32-16,13 11-36 15,-6 4-25-15,6 3-13 16,-13 8-5-16,0 10-3 0,-13 8 0 16,-13 12 4-16,-20 14-48 15,-13 4-124-15,-20 10-176 0,-26 5-284 16,-7 3-208-16</inkml:trace>
  <inkml:trace contextRef="#ctx0" brushRef="#br0" timeOffset="3432">3436 554 2200 0,'0'0'415'0,"33"-22"-36"0,-33 22-77 16,33 4-77-16,-33-4-100 16,33 15-63-16,-33-15-31 0,33 18-18 15,-33-18-139-15,0 0-198 16,0 0-259-16,0 0-363 0</inkml:trace>
  <inkml:trace contextRef="#ctx0" brushRef="#br0" timeOffset="3671">2457 130 2414 0,'0'0'275'0,"0"0"55"0,0 0-32 16,13 41-57-16,7 13-88 15,-7 13-68-15,0 11-39 0,1 7-18 16,-8 3-13-16,-6 1-128 16,-13-1-122-16,-7 0-129 15,-6-10-192-15,-13-4-249 16,-7-19-12-16</inkml:trace>
  <inkml:trace contextRef="#ctx0" brushRef="#br0" timeOffset="4071">2122 701 2190 0,'33'11'247'0,"-33"-11"-15"16,20 37-61-16,-14-4-51 0,-6 4-50 16,-13 0-30-1,-13 4-15-15,0 0-15 0,-7-1-10 16,-7-7-48-16,7 1-18 15,-13-12-20-15,7-4 12 0,6-14-16 16,0-4-17-16,0-15-19 16,-6-11 10-16,13-11 55 0,-7 0 30 15,7 1 21-15,-1 6 77 16,27 30 53-16,-33-30-9 0,33 30 2 16,-46-11 14-16,7 11-6 15,-7 8 10-15,-7 6-2 0,1 5-18 16,-7-1-13-16,-14 5-43 15,-12-5-19-15,-14-3 10 16,-12-4-7-16,-1-4-9 16,-6-7-18-16,6-3-6 0,0-8-11 15,7-4 1-15,7-11-37 16,12-7-65-16,1-12-112 0,19-3-203 16,13-7-284-16,21-1-128 15</inkml:trace>
  <inkml:trace contextRef="#ctx0" brushRef="#br0" timeOffset="4224">460 436 1489 0,'65'-7'288'16,"1"-1"-33"-16,-13-6-119 15,6 2-72-15,-7-2-101 0,-12-1-325 16,-40 15-264-16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26.9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 63 903 0,'-39'-22'166'0,"39"22"0"0,-40 0 26 16,40 0 2-16,0 0 7 15,0 0 10-15,0 0-18 0,27 37-62 16,38-19-42-16,34-7-36 16,45-11-20-16,40 0-20 15,33-11 2-15,34 0 0 16,5 0 21-16,14 0-1 16,-8 3 6-16,-12 1-27 0,-19 0 9 15,-27-1-23-15,-33 8-3 16,-40-7 13-16,-26-1-10 0,-32 1 13 15,-27-4-49-15,-46 11-112 16,0 0-143-16,0 0-178 16,0 0-74-16,0 0-12 0</inkml:trace>
  <inkml:trace contextRef="#ctx0" brushRef="#br0" timeOffset="293">1670 676 1959 0,'0'0'191'16,"0"0"79"-16,0 0-1 15,0 0-16-15,20 48-82 16,6 8-54-16,7 3-40 16,-7 3-34-16,7 1-28 0,-13 0-3 15,-7-4-40-15,0-3-119 16,-13-8-170-16,0-4-216 0,-6-7-207 16,6-37-11-16</inkml:trace>
  <inkml:trace contextRef="#ctx0" brushRef="#br0" timeOffset="744">2203 551 1101 0,'-73'-41'244'0,"1"8"35"16,0 7-50-16,-1 7-68 0,1-3-14 15,0 4-37-15,0-1 8 16,-1 4-40-16,-5 8-9 0,-1 7 1 16,0 7-8-16,0 23 15 15,-6 18 3-15,6 18-28 0,0 19 1 16,7 12 7-16,12 10-16 16,1 7-19-16,20 4-12 15,6-3-8-15,13-12 10 16,20-7 9-16,20-14-3 0,26-8-7 15,20-15-12-15,19-8 2 16,27-10 2-16,13-19 2 0,26-14-8 16,13-8 0-16,7-15-7 15,0-15 17-15,-14-10-16 0,-12-12 2 16,-13-15-22-16,-13-18-14 16,-14-11 6-16,-26-11 11 15,-20-11-16-15,-26-11 5 0,-20 3 27 16,-26 15-2-16,-20 19-6 15,-20 22-20-15,-12 14-68 16,-14 19-59-16,-13 19-136 0,6 10-216 16,-7 12-136-16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24.6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0 584 1199 0,'0'0'323'16,"39"-7"0"-16,0-4-29 16,7-8-109-16,7-7-74 0,6-3-58 15,0-5-28-15,0-6-25 16,-13-5 6-16,-13 5 8 0,-13-5 0 16,-13 1-8-1,-7 3-6-15,-14-3-11 0,-5 3 4 16,-1 1-13-16,-13 7 1 15,0 7 11-15,-6 18 13 0,-1 16 6 16,-6 18-9-16,7 14 14 16,0 16 17-16,12 6 8 0,8 9 39 15,12-1-4-15,7 0 5 16,13 0-21-16,20-3-14 0,6-1 1 16,7 1-29-16,0-1 4 15,14-3-22-15,-14 0 9 0,0 3 2 16,-7 1-16-16,-19-1-34 15,-20 5-147-15,-20-1-195 16,-13-4-211-16,-6 4-116 16</inkml:trace>
  <inkml:trace contextRef="#ctx0" brushRef="#br0" timeOffset="181">276 1766 3047 0,'0'0'288'0,"0"0"4"0,0 0-17 16,0 0-88-16,0 0-93 16,0 0-42-16,0 0-26 0,0 0-128 15,0 0-155-15,0 0-113 16,0 0-198-16,0 0-320 16,0 0-69-16</inkml:trace>
  <inkml:trace contextRef="#ctx0" brushRef="#br0" timeOffset="-2435">6367 1019 1736 0,'0'0'307'16,"-39"34"20"-16,39-34-72 0,-40 51-103 15,1-3-74-15,-7-3-26 16,-7-1 0-16,1-3 21 0,6-8-4 16,0-7 8-16,13-8 21 15,33-18 34-15,-40 8-11 0,40-8-36 16,0 0-38-16,-32-37-28 15,25-11-13-15,0-11-11 0,7-19 8 16,7-11 1-16,-7-7 2 16,7 0-6-16,6 0-7 15,-7 11-21-15,1 19-66 0,6 14-70 16,-6 15-100-16,-7 37-178 16,0 0-233-16,0 0-57 15</inkml:trace>
  <inkml:trace contextRef="#ctx0" brushRef="#br0" timeOffset="-2251">5973 1821 2534 0,'0'0'104'0,"0"0"30"16,0 0-43-16,52 19-48 15,-6-19-30-15,0-8-179 0,0-7-259 16,-46 15-319-16</inkml:trace>
  <inkml:trace contextRef="#ctx0" brushRef="#br0" timeOffset="-1896">5000 1112 1927 0,'0'0'177'0,"0"0"47"16,-32 26 3-16,5 11-44 15,-6 3-58-15,-6 5-35 0,-7 3-12 16,0-4-13-16,0-7-1 15,7 0 5-15,-1-15 17 16,7-7-7-16,33-15 1 0,-39-4 0 16,6-14-10-16,13-16-35 15,1-14-18-15,5-18-11 0,1-23-9 16,7-11 6-16,-1-14-11 16,7 3 1-16,0 4-13 0,0 14-63 15,0 16-104-15,0 18-100 16,-6 14-172-16,6 45-282 0,0-37-117 15</inkml:trace>
  <inkml:trace contextRef="#ctx0" brushRef="#br0" timeOffset="-1739">4902 779 1672 0,'66'-18'270'0,"-1"-8"-56"15,1-4-91-15,0 1-63 16,6-4-50-16,-13 3-278 0,-13 4-347 16</inkml:trace>
  <inkml:trace contextRef="#ctx0" brushRef="#br0" timeOffset="-1495">4113 1260 2289 0,'0'0'272'0,"0"0"-1"16,-13 29-75-16,7 8-72 0,-1 4-61 15,0 7-24-15,-6 3-20 16,-13 9-50-16,-13 2-90 15,-14-3-114-15,0 1-153 16,1-9-151-16,-1-6-58 0,1-12 9 16</inkml:trace>
  <inkml:trace contextRef="#ctx0" brushRef="#br0" timeOffset="-1039">3837 798 1864 0,'0'0'139'16,"0"0"42"-16,-19 55-22 15,-1 1-43-15,0 6-40 0,0 1-30 16,1 4-20-16,-1-1-19 16,0-7 7-16,-6-3-14 0,0-5-5 15,6-10-4-15,-6-11 16 16,26-30-18-16,-33 18 0 0,33-18-36 15,-33-18-43-15,0-16-42 16,13-14 5-16,1-11 73 0,-1 0 19 16,7 0 8-16,-7 11 73 15,7 11 45-15,13 37-14 0,0 0 37 16,-39-11 37-16,-1 22 18 16,-12 15-4-16,-8 15-14 0,-5 3-28 15,-27 0-5 1,-13 4-15-16,-7-3 7 0,-6-5-20 15,-7-7-25-15,-13-3-28 16,0-8-22-16,0-7 34 0,6-15-14 16,7-11-3-16,14-8-29 15,12-14 4-15,20-4-3 0,14-15-27 16,19-3-24-16,19 0-78 16,21-1-91-16,6 8-159 0,0 48-192 15,46-33-162-15,0 26 15 16</inkml:trace>
  <inkml:trace contextRef="#ctx0" brushRef="#br0" timeOffset="-887">2175 2155 1826 0,'65'14'174'0,"14"-17"-47"16,0-23-77-16,13-4-54 0,0-7-285 15,0-11-219-15,0-3-153 16</inkml:trace>
  <inkml:trace contextRef="#ctx0" brushRef="#br0" timeOffset="-648">3890 0 2459 0,'0'0'182'0,"-53"33"15"0,14-7-34 16,-1 7-51-16,-6 8-55 16,-13 7-22-16,-6 15-14 0,-14 10-14 15,-7 9-106-15,-19 3-154 16,-13 14-168-16,-14 5-183 15,-6 10-42-15</inkml:trace>
  <inkml:trace contextRef="#ctx0" brushRef="#br0" timeOffset="3904">1807 2591 428 0,'0'0'118'16,"-40"-22"4"-16,40 22 6 16,0 0-5-16,-52-22 21 0,52 22 22 15,-33-15-30-15,33 15 7 16,0 0 0-16,0 0 6 15,0 0-28-15,0 0-44 0,0 0-6 16,0 0-6-16,66-15 9 16,26 12 21-16,32-5-11 0,28 1-8 15,38 7-12-15,34 0-30 16,12 3 1-16,14 5-11 0,6-4 1 16,7-1-17-16,-20-3-2 15,-26 0 6-15,-26-3-4 16,-34-1-2-16,-19-4-6 15,-26 1-5-15,-27 3-2 0,-12-3-37 16,-27 0-70-16,-46 7-69 16,0 0-118-16,0 0-132 0,0 0-42 15,0 0-35-15</inkml:trace>
  <inkml:trace contextRef="#ctx0" brushRef="#br0" timeOffset="4344">4021 2887 1187 0,'-19'40'236'0,"19"-40"69"16,-7 41-47-16,7-41-68 0,7 44-33 15,-7-44-40-15,0 45-39 16,0-45-19-16,-14 48-34 0,14-48 7 16,-39 44-27-1,6-14-3-15,7-12-6 0,26-18-13 16,-46 7 9-16,13-10-33 16,33 3 14-16,-33-26-4 0,7-4 19 15,6-7 12-15,7 0 0 16,6 4 0-16,7 4 5 0,0 29-2 15,0 0 6-15,0 0-9 16,0 0 23-16,0 0 38 16,0 0 6-16,14 44-11 0,-1 8-13 15,6-1 1-15,-5 5-4 16,-1-4-33-16,6-1 4 0,-12-6-4 16,6-5-63-16,-6 1-104 15,-7-41-150-15,6 44-204 16,-6-44-79-16,0 0 24 0</inkml:trace>
  <inkml:trace contextRef="#ctx0" brushRef="#br0" timeOffset="4760">4186 2735 1233 0,'0'0'234'15,"-53"-48"15"-15,14 15 44 0,-7 14-57 16,0 5-46-16,0 6-67 16,-7 12-79-16,-13 7-5 0,1 15-23 15,-1 11-4-15,-6 15 36 16,6 18 25-16,0 15 2 0,7 15-32 16,-7 7-19-16,14 11-4 15,12 4-8-15,7-8-7 0,27-3 6 16,6-18-6-16,26-12 7 15,20-18-1-15,20-15-3 0,13-19-1 16,6-14-1-16,14-19 2 16,6-10 0-16,7-16-4 15,-14-14 1-15,7-8-2 0,0-11-8 16,-13-14 2-16,-6-16-32 16,-7-18 7-16,-20-11 14 15,-13-7-1-15,-26-8 12 0,-14 12-3 16,-12 10-1-16,-21 19-5 15,-6 19 1-15,-19 21-29 0,-7 19-95 16,-7 19-140-16,-13 18-183 16,7 18-260-16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41.137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151 0 407 0,'0'0'141'16,"0"0"8"-16,0 0-34 16,0 0-35-16,0 0-11 0,0 0 6 15,0 0 10-15,0 0 92 16,0 0-20-16,0 0-27 16,0 45 31-16,-6-1-5 0,-7 0-17 0,-1 12-21 15,1-1-13-15,0 8-21 16,0 4-36-16,0 3 11 15,0 4 17-15,0-4-24 0,-1 0-5 16,1-3-7-16,7-1-4 16,-1-3 49-16,1 7 11 0,6-7-38 15,0 0 0-15,6 3-9 0,-6-3-14 16,7-4 1-16,-1 0 12 16,1-3-19-16,-1-5-16 0,1 1 10 15,6-4-23-15,-6-4 6 0,-1-7 3 16,1 4-9-16,-7-8 0 15,0-33-3-15,6 41 3 0,1-11 0 16,-7-30 0-16,0 36-3 16,0-36 3-16,-7 37 0 15,7-37 10-15,-13 34 0 0,13-34-10 16,0 0-4-16,0 29-2 0,0-29 13 16,0 0-4-16,-13 30-8 15,13-30 5-15,0 0 2 0,-13 33-7 16,13-33 5-16,0 0 0 0,-13 37 3 15,13-37-1-15,-7 30 0 16,7-30-11-16,0 0 14 0,0 0-5 16,0 33 0-16,0-33 10 0,13 29-10 15,-13-29-8-15,33 26 8 16,-6-7-3-16,12-8 10 16,7 0-7-16,7-4 10 0,6-3-3 15,13 0-7-15,13-1 5 0,14 1-5 16,0 0-11-16,19-4 11 15,0 0 5-15,0 3-8 0,7 1-4 16,0 0 7-16,0-1-7 0,6 1 7 16,-12-4-3-16,6 4 3 15,-14 0 0-15,1 3 0 0,0-7 0 16,-1 0 0-16,-5 4 9 0,-1-8-17 16,-7 0 8-16,-6 1-4 15,-6-5 8-15,-1 4 2 16,-13-3-6-16,1 3-6 0,-1-3 6 15,-6 3-7-15,-1-3 11 0,-5 7 1 16,-14-4-5-16,6 1-6 16,-6-1 12-16,-6-4-16 0,6 1 2 15,-14 7 16-15,1-4-8 0,0 1 0 16,-13-1 4-16,-20 4 0 16,33 0-16-16,-33 0 20 0,0 0-8 15,33-4-4-15,-33 4-2 0,19-7 6 16,-19 7 9-16,0 0 0 15,33-8-12-15,-13 5 11 0,0-1-5 16,6-3-3-16,-26 7 9 16,26-8 5-16,-26 8 7 0,0 0 25 15,33-3 5-15,-33 3 17 0,0 0 10 16,0 0 10-16,0 0-29 16,0 0-24-16,13-34 16 0,-13 34-13 15,0-37-1-15,-6 0-19 0,-1 4-7 16,0 0 2-16,1-4 2 15,-7-7 5-15,13-1-10 0,-7-6-10 16,7 3 24-16,0-8-14 0,0 1 5 16,7-8-15-16,-7-4 9 15,13 1-9-15,-7-8-4 0,1-4 4 16,0-6-4-16,6-5 8 16,0-7 1-16,0 0-2 0,0 3-3 15,-6 1 0-15,6 7 0 16,-13 7-4-16,6 12 4 0,-6 3-10 15,7 11 4-15,-7 4 3 0,-7 8 0 16,1 6 0-16,-1 1 3 0,-6 4 5 16,13 29 2-16,-6-30-7 15,6 30 3-15,-7-29-3 0,7 29 0 16,0 0 0-16,0 0 6 0,0 0-2 16,0 0-7-16,0 0 3 15,0 0 0-15,0 0 0 0,0 0-4 16,0 0 4-16,0 0 3 15,0 0-7-15,0 0 4 0,0 0 0 16,0 0 0-16,0 0 0 16,0 0 0-16,0 0 3 0,0 0-3 15,0 0 3-15,0 0-6 0,0 0 3 16,0 0 0-16,0 0 0 0,0 0 0 16,0 0 0-16,0 0 0 15,0 0 0-15,0 0 19 0,0 0-26 16,0 0 0-16,0 0 7 0,0 0 2 15,0 0-6-15,0 0 4 16,0 0 3-16,0 0-3 16,-7-30 0-16,7 30 0 0,0 0 0 15,0 0 3-15,0 0-3 0,0 0-4 16,7-30 4-16,-7 30-3 16,0 0 3-16,0 0 0 0,0 0 0 15,0 0 0-15,0 0 5 0,0 0-5 16,0 0-4-16,0 0 4 0,0 0 0 15,0 0 0-15,0 0-3 16,0 0 3-16,0 0-5 0,0 0 5 16,0 0 0-16,0 0 0 0,0 0-5 15,0 0 2-15,0 0 3 16,0 0-5-16,0 0 5 16,0 0-3-16,0 0 3 0,0 0-3 15,0 0 3-15,0 0 0 0,0 0-3 16,0 0 3-16,0 0 0 15,0 0 0-15,0 0 0 0,0 0 0 16,0 0 0-16,0 0 0 0,0 0 0 16,0 0 0-16,0 0 2 0,0 0-7 15,0 0 5-15,0 0-4 16,0 0 6-16,0 0-8 0,0 0 6 16,0 0 0-16,0 0 0 0,0 0-3 15,0 0-2-15,0 0 5 16,0 0 3-16,0 0-3 15,0 0 0-15,0 0 0 0,0 0 0 16,0 0 0-16,0 0 0 0,0 0 0 16,0 0-27-16,0 0-78 15,0 0-52-15,0 0-43 0,0 0-29 16,0 0-35-16,0 0-47 0,0 0-33 16,0 0-51-16,0 0-59 0,0 0-104 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8:46.333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2169 759 1198 0,'0'0'231'0,"0"0"52"16,0 0-7-16,0 0-67 16,0 0-26-16,0 0 75 0,0 0-69 15,0 0-37-15,0 38-28 0,0 3 11 16,7 10-12-16,-1 9-7 16,1 6-28-16,-1 12 28 0,1-1 5 15,-1 5-43-15,8 0-39 0,-8-5-28 16,1-3-2-16,-1-11-1 15,1-4 0-15,6-3-11 0,-6-12-176 16,-1-7-135-16,-6-8-171 0,0-29-199 16,0 0-113-16</inkml:trace>
  <inkml:trace contextRef="#ctx0" brushRef="#br0" timeOffset="497">2688 360 1166 0,'0'0'264'16,"-52"-48"79"-16,-1 15 40 16,-6 6-72-16,-7 5-96 0,0 11-94 15,-12 11-14-15,-1 11-11 0,-7 18 8 16,-12 24-14-16,-1 17 24 15,-6 26-23-15,6 15-3 0,7 19-1 16,14 15-29-16,5 2-1 16,21 5-26-16,12 0 8 0,34-8-12 15,19-11 24-15,26-11 14 0,34-11-25 16,32-10 7-16,20-12-23 16,26-15-2-16,6-15-22 0,8-19 19 15,-14-14-19-15,-13-15 0 0,-7-22 11 16,-26-15-11-16,-6-18 11 15,-27-23-11-15,-6-18-9 0,-13-25 4 16,-21-28-9-16,1-28 14 16,-13-26-16-16,-13-20 16 0,-7-6 0 15,-20-1-12-15,-13 19 8 16,-13 27-9-16,-13 35 19 0,-13 35-19 16,-14 29 13-16,-12 37 2 0,-14 29-2 15,7 23 5-15,-7 19-13 16,7 25 5-16,13 7 3 0,13 12-41 15,26-3-75-15,14-2-109 0,26-6-92 16,19-4-221-16,27-8-256 16,13-10-99-16</inkml:trace>
  <inkml:trace contextRef="#ctx0" brushRef="#br0" timeOffset="2396">6092 1045 369 0,'0'0'72'15,"0"0"29"-15,0 0 11 16,0 0 2-16,0 0-26 0,0 0-3 16,20 3-48-16,-20-3-16 0,0 0-10 15,0 0 182-15,0 0-17 16,26 48 2-16,-13 4-33 0,-6 7-18 16,-1 4-31-16,7 8 3 0,1-1-7 15,5 4-26-15,1-4-43 16,6 1 16-16,1-9-36 15,-1 1 9-15,-6-7-9 0,-1 0 1 16,-6-8 1-16,1-7-8 0,-1-1-42 16,-7-6-133-16,-6-34-103 15,7 40-94-15,-7-40-5 0,0 37-4 16</inkml:trace>
  <inkml:trace contextRef="#ctx0" brushRef="#br0" timeOffset="3184">6368 2418 522 0,'0'0'147'0,"0"0"1"0,0 0-17 16,0 0 6-16,0 0-11 15,0 0-16-15,0 0-47 0,0 0-36 16,0 0-9-16,33-7-9 0,6 0 22 15,1-5-16-15,6 1-2 16,0 0 14-16,19 4 14 0,8-1-18 16,12-4-8-16,14 5 19 0,12 3-17 15,21 1 129-15,12 3-24 16,27 0-59-16,20 0-12 0,26 0-28 16,25 0 5-16,14 7 5 0,14 4 26 15,6 0 8-15,13 1-24 16,6 3-40-16,8-4 19 15,6 4-22-15,-7-4 8 0,-7 0 2 16,-5-4-5-16,-14 5 1 0,-7-1 6 16,-13 0-19-16,-6-4 7 15,-13 1 7-15,-14-5 8 0,-6 5 26 16,-20-1 0-16,-13-7 14 0,-20 4-20 16,-19-8 2-16,-14 4-15 15,-12-4 0-15,-27 1 10 0,-7-1-4 16,-13 0 19-16,-13 1-6 0,-13-1-1 15,-46 4-4-15,53-8-11 0,-53 8-8 16,53-3-14-16,-53 3-7 16,46-8 4-16,-46 8 15 15,52-3-15-15,-19-1 12 0,-33 4-27 16,53 0 20-16,-14 0 0 0,0-4 0 16,-39 4-3-16,46 0 57 15,-46 0-14-15,40-7-6 0,-40 7 0 16,0 0-2-16,39-8-31 0,-39 8 1 15,0 0 40-15,0 0 3 16,0 0 0-16,0 0-33 0,40-22 2 16,-40 22-10-16,0 0-4 0,13-37-1 15,-13 37-4-15,13-52 9 16,-13 15-13-16,7-4 13 16,-1 0-12-16,-6-7 3 0,7-3 6 15,-1-12-18-15,1-4 23 0,-1 5-11 16,1-5 0-16,-14 11 5 15,7 8-15-15,0 3 16 0,0 45-9 16,-6-44-1-16,6 44 7 0,-13-37-9 16,13 37 6-16,0 0-13 15,0 0 8-15,0 0-39 0,0 0-49 16,0 0-71-16,0 0-71 0,0 0-119 16,0 0-225-16,0 0-62 15,0 0 35-15</inkml:trace>
  <inkml:trace contextRef="#ctx0" brushRef="#br0" timeOffset="4856">10330 1059 408 0,'0'0'15'16,"0"0"70"-16,0 0 95 0,0 0 70 15,-20 34-17-15,7-5-9 0,0 4-59 16,-7 4-45-16,0 0-47 16,-6-3-35-16,0-5-1 0,-7-2 9 15,0-1-11-15,-7 0-32 0,1-4 7 16,6-7-19-16,-6-4 13 16,39-11 11-16,-33 0-3 0,33 0-8 15,-33-4-16-15,33 4-2 16,-26-26 11-16,13-7 14 0,6 3 6 15,7-4 4-15,0 34-12 16,0-33 39-16,0 33-26 0,0-30-8 16,0 30 5-16,0 0 30 15,0 0 64-15,20 30-28 0,-1 7 12 16,1 12-25-16,-7 3-20 0,0-4 10 16,7 3 14-16,-7-3-29 15,0-3-22-15,7-5-10 0,0 1-10 16,6-11 0-16,-26-30-40 0,26 37-158 15,-26-37-171-15,0 0-181 16,33 29-69-16</inkml:trace>
  <inkml:trace contextRef="#ctx0" brushRef="#br0" timeOffset="5304">10468 849 620 0,'-60'-30'108'15,"1"1"66"-15,-6 2 5 16,-8-3 12-16,-6 4 2 0,1 4-12 16,-1 15-57-16,0 7-32 0,0 18-14 15,7 19 38-15,-7 20 7 16,0 17 2-16,7 11-15 0,6 11-15 15,7 3-17-15,19 1-28 0,8 1-20 16,12-9-5-16,13-7 28 16,20-7-4-16,14-4-5 0,25-11-19 15,14-8-7-15,13-10 10 0,19-11-17 16,8-5-7-16,-1-14 0 16,6-11 3-16,1-12-3 15,-7-18-4-15,-6-3-11 0,-1-13 7 16,1-13-29-16,-14-8-21 0,1-18-21 15,-14-19 10-15,-6-18 35 16,-1-9 10-16,-19 1-1 0,-13 12 6 16,-20 14 20-16,-13 15-5 0,-13 18 5 15,-13 19-2-15,-13 14-11 16,-7 20-9-16,0 10-72 0,-7 15-177 16,7 7-175-16,0 8-143 0,13 8-5 15</inkml:trace>
  <inkml:trace contextRef="#ctx0" brushRef="#br0" timeOffset="7547">4475 4 293 0,'0'0'83'15,"0"0"-9"-15,0 0-20 0,0 0 92 16,0 0-11-16,27 23 8 16,-8 6-8-16,1 19 28 15,-7 8-24-15,7 18-19 0,0 12 124 16,6 17-36-16,7 19-34 15,13 11-35-15,6 8-35 0,14 7 19 16,0 0-39-16,13-4-33 0,13-6-12 16,0-9-1-16,0-11 21 15,6-14-6-15,-6-7-28 0,-6-16-1 16,-14-7-29-16,-6-19 12 0,-14-7-1 16,-12-14-6-16,-40-34 14 15,33 36-14-15,-33-36 0 0,0 0 8 16,0 0-13-16,0 0 9 15,-40 26 2-15,7-11-20 0,-6-7 18 16,-1-1-4-16,1 0-9 0,0 8 19 16,-7 7-2-16,0 8 39 15,-7 10 9-15,0 9 47 0,-6 11 8 16,0 6-17-16,0 8 14 0,-7 7-8 16,7 8-3-16,-7 3 16 15,1 5-12-15,-1 3-23 0,-6-4-12 16,-1 0-16-16,8-3-22 0,-1-11-18 15,7-8-2-15,6-11-1 16,7-15 10-16,7-8-17 0,39-40 0 16,-33 33 5-16,33-33-16 0,0 0-36 15,0 0-77-15,0 0-113 16,0 0-67-16,0 0-54 0,0 0-193 16,33-55-181-16,6-11-56 15</inkml:trace>
  <inkml:trace contextRef="#ctx0" brushRef="#br0" timeOffset="8413">5021 237 479 0,'0'0'122'15,"0"0"3"-15,0 0-9 0,0 0-34 16,0 0-30-16,0 0-21 0,0 0 161 15,0 0-82-15,6 46 21 16,1 5-8-16,13 8-61 0,6 4-4 16,0 4 60-16,14 7-5 15,6 7 60-15,0 8-15 16,13 11-31-16,7 11-2 0,6 4-9 0,7 3-18 16,-7-3-29-16,7-4-10 15,0-11-29-15,0-8-21 16,-1-10 7-16,-12-16-6 0,-7-6-4 15,-6-15 0-15,-14-12-6 0,-12-7-4 16,-27-26-5-16,32 26 9 0,-32-26 7 16,0 0 5-16,0 0 2 15,0 0-14-15,0 0-9 0,0 0 2 16,0 0 11-16,-39 14 6 16,0-6-4-16,-1-1-6 0,1 1-4 15,-1-1-1-15,-6 8 1 0,0 7-3 16,0 7 10-16,0 1 14 15,0 7 9-15,0 4 27 0,0 7 30 16,7 3-11-16,-7 12 4 16,6 8 8-16,1 7 0 0,-7 3 0 15,0 4-10-15,7 11-6 0,-7 0-5 16,-7 12 2-16,0-4-17 0,1-1-13 16,-1-10 3-16,7-12-21 15,13-6-2-15,1-9 5 0,-1-14-11 16,13-8-1-16,-6-10 0 0,26-34-5 15,-20 33-3-15,20-33-4 16,0 0 6-16,0 0-2 16,0 0 0-16,0 0-21 0,0 0-71 15,0 0-80-15,0 0-69 0,0 0-126 16,0 0-195-16,0 0-155 0,0 0-32 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59:00.99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9620 1343 607 0,'0'0'53'16,"0"0"81"-16,0 0-11 15,0 0-35-15,0 0-32 0,0 0-2 16,0 0-41-16,0 0 49 15,0 0 49-15,0 0-52 0,0 0-2 16,0 0-8-16,0 0-24 16,0 0-14-16,0 0 38 15,0 0-12-15,0 0 4 16,0 0-8-16,0 0-16 0,0 0 12 16,0 0-23-16,0 0 1 15,0 0-10-15,0 0-15 16,0 0 15-16,0 0-4 0,0 0 28 15,0 0-21-15,0 0 30 16,0 0-30-16,0 0 7 16,0 0 9-16,0 0-1 0,0 0-3 15,0 0-12-15,0 0 18 16,0 0-8-16,0 0-10 0,0 0 18 16,0 0 2-16,0 0-11 15,0 0 24-15,0 0-30 16,0 0 16-16,0 0-8 15,0 0-19-15,0 0 4 0,0 0 14 16,0 0-20-16,0 0 20 16,0 0 12-16,0 0-22 15,0 0-4-15,0 0 4 0,0 0-19 16,0 0 15-16,0 0 10 16,0 0-20-16,0 0 19 15,0 0 17-15,0 0-12 0,0 0 9 16,0 0-17-16,0 0 8 15,0 0-18-15,0 0 18 0,0 0-22 16,0 0 15 0,0 0-9-16,0 0 6 0,0 0 0 15,0 0 21-15,0 0-21 16,0 0 9-16,0 0-17 0,0 0-11 16,-13-44-1-16,13 44 25 15,0 0 6-15,0 0-11 16,0 0-11-16,0 0 35 0,0 0-9 15,0 0-15-15,0 0 0 16,0 0 17-16,0 0-3 16,0 0 7-16,0 0 11 0,0 0 44 15,0 0-4-15,0 0 17 16,0 0 19-16,-13 52 2 16,13-52-33-16,0 70-26 15,0-18-25-15,0-4-7 0,0-48 3 16,0 62 5-16,-7-14 10 15,7-48-13-15,-26 52-10 0,26-52-9 16,-66 44 1-16,0-10-3 16,-6-16-3-16,-7-3 7 15,0-11-11-15,1-8 13 0,12-7-2 16,7-8-12-16,6-10-22 16,53 29-23-16,-39-59-13 15,26 3 5-15,19 5 32 0,14 10 10 16,-20 41-8-16,52-44 20 15,1 21 11-15,-53 23-12 16,59 0 13-16,-59 0 2 16,53 23-4-16,-53-23 10 0,0 0-22 15,6 59 6-15,-25-15-4 16,19-44-2-16,-66 56-1 16,-6-23 7-16,12-4 0 0,-5-7 0 15,-1-7-28-15,7-11-11 16,13-8 3-16,0-7-6 0,46 11-3 15,0 0-21-15,-46-55-18 16,20 7 32-16,12 7 13 16,14 41 31-16,7-48-10 15,-7 48 3-15,0 0 20 0,0 0 5 16,0 0-1-16,0 0 45 16,0 0 5-16,-7 55 29 15,-12-6-17-15,19-49-24 0,-40 55-3 16,1-18-28-16,-1-8-7 15,-7-6-18-15,1-5-2 16,7-7 19-16,0-3-8 0,39-8-4 16,-46-12-7-16,46 12-46 15,0 0-16-15,-14-59 2 0,28 4 0 16,12 3 24 0,13 12 6-16,7 6 25 0,-46 34 3 15,53-7 28-15,-53 7 77 16,0 0 42-16,20 59 6 0,-34 4-12 15,-32-4-15-15,-13 4-27 16,-20 0-34-16,1-8-26 16,-8 0-22-16,14-7-8 0,0-7-167 15,12-11-226-15,21-8-257 16,39-22-133-16</inkml:trace>
  <inkml:trace contextRef="#ctx0" brushRef="#br0" timeOffset="172">8720 1258 1414 0,'52'-22'12'16,"-52"22"11"-16,66-22-19 15,-7 11-14-15,-59 11-19 0,59 4-104 16,-59-4-208-16</inkml:trace>
  <inkml:trace contextRef="#ctx0" brushRef="#br0" timeOffset="463">7628 1498 1347 0,'0'0'302'0,"0"0"-4"16,0 0-45-16,-53-11-59 15,53 11-51-15,0 0-1 16,0 0-14-16,-52 41-40 0,52-41-25 16,-53 70 42-16,1-3-21 15,6-8-31-15,-7 4-33 16,7-1-13-16,-7-2 7 0,1-5-14 15,-7-3-36-15,0-12-175 16,-1-3-219-16,8-11-320 0,12-7-111 16</inkml:trace>
  <inkml:trace contextRef="#ctx0" brushRef="#br0" timeOffset="631">7411 2611 1626 0,'72'-11'253'15,"1"-7"-110"-15,-1-4-76 0,0 0-33 16,0-4-260-16,-12-4-296 16</inkml:trace>
  <inkml:trace contextRef="#ctx0" brushRef="#br0" timeOffset="1159">6885 1210 1727 0,'0'0'220'15,"0"0"21"-15,-26 52 4 16,6 0-31-16,1-4-60 16,-1 3-64-16,-6 1-40 0,-7-7-22 15,-13-1-7-15,-7-4-16 16,7-6-5-16,-6-12 9 16,-1-4-3-16,7-10-6 15,7-12-10-15,39 4-17 0,0 0-37 16,-33-52-36-16,20-3-33 15,19 0 13-15,14 3 37 0,6 7 58 16,-26 45 4-16,53-36 7 16,-53 36 5-16,52 3 14 15,-52-3-10-15,0 0 13 0,33 63 12 16,-20-8 28-16,-19-7 0 16,-14 0-24-16,20-48 0 15,-66 52-17-15,7-19 9 16,-7-14-8-16,7-8 25 0,7-15-2 15,-1-10 16-15,14-16 10 16,-1-11-10-16,14-10-12 16,13-12-14-16,6-7-21 0,1-4 13 15,12-8-8-15,1 5-2 16,-1 3-3-16,1 7 0 0,6 8-4 16,-6 4-106-16,-1 7-196 15,7 4-339-15,1 7-167 16</inkml:trace>
  <inkml:trace contextRef="#ctx0" brushRef="#br0" timeOffset="1332">6925 364 1917 0,'0'0'212'0,"0"0"-33"15,0 0-106-15,0 0-37 16,0 0-289-16,0 0-471 16</inkml:trace>
  <inkml:trace contextRef="#ctx0" brushRef="#br0" timeOffset="1520">6478 915 2112 0,'0'0'190'15,"66"0"-22"-15,12-8-90 16,1-3-25-16,7 4-36 16,-7-1-312-16,-7 5-420 0</inkml:trace>
  <inkml:trace contextRef="#ctx0" brushRef="#br0" timeOffset="1866">5275 1550 2340 0,'0'0'118'15,"-59"-22"56"-15,59 22-51 0,-52-37-33 16,52 37-50-16,-27-63-10 16,34 8-42-16,13 10 18 15,13 5-23-15,6 10 21 0,14 8-15 16,-7 7 15-16,6 12-21 16,-6 10 31-16,0 8-27 15,-46-15 28-15,40 33-5 0,-40-33 37 16,6 55-16-16,-26-6 19 15,-12-1-40-15,-14-12 9 0,-14 1-19 16,1-11-7-16,-6-4-107 16,-1-7-89-16,7-7-125 0,0-16-114 15,59 8-180-15,-47-40-24 16</inkml:trace>
  <inkml:trace contextRef="#ctx0" brushRef="#br0" timeOffset="2051">5183 490 1986 0,'0'0'279'0,"-26"40"4"16,6 12-13-16,14 11-116 16,6 7-59-16,6 4-46 15,8 7-27-15,-8 1-9 16,1-1-180-16,-7 0-296 0,-7-3-418 15</inkml:trace>
  <inkml:trace contextRef="#ctx0" brushRef="#br0" timeOffset="2503">4407 1369 1516 0,'0'0'302'16,"0"0"78"-16,0 0-33 0,0 0-81 16,0 0-77-16,0 0-73 15,-20 48-35-15,20-48-18 16,-39 41-20-16,39-41-21 16,-46 26-10-16,46-26 12 0,-46 11 28 15,46-11 7-15,-40-19-15 16,40 19 0-16,-39-40-6 15,19-5-15-15,1-3-5 0,12-7-5 16,0-15-13-16,14-8-6 16,0-3-6-16,6 0-68 0,-7 3-80 15,7 11-106-15,-6 16-191 16,0 10-287-16,-7 41-81 0</inkml:trace>
  <inkml:trace contextRef="#ctx0" brushRef="#br0" timeOffset="2680">4374 915 1557 0,'0'0'266'16,"46"3"44"-16,0-3-74 0,0-7-80 16,0-4-60-16,7-4-59 15,-1 0-4-15,1 4-28 16,-7 4-161-16,-46 7-289 0,39-7-365 15</inkml:trace>
  <inkml:trace contextRef="#ctx0" brushRef="#br0" timeOffset="2903">3967 1328 2211 0,'0'0'208'0,"0"0"30"16,0 0-31-16,-46 63-84 15,19-7-52-15,1 3-37 16,-7 0-29-16,0-4-87 0,-6 4-159 16,-7-11-197-16,7-7-183 15,6-11-107-15</inkml:trace>
  <inkml:trace contextRef="#ctx0" brushRef="#br0" timeOffset="3367">3664 1066 970 0,'0'0'97'0,"0"0"174"15,0 0 26-15,0 0-67 16,20 56-89-16,-13-5-17 0,-7-3-59 16,-7 0-25-16,7-48 10 15,-26 59-37-15,6-14-13 16,20-45 21-16,0 0-40 0,-52 40 13 16,52-40-12-16,-53 15-70 15,53-15 13-15,-53-15-1 0,53 15-6 16,-39-44 3-16,6-8-25 15,13 8 32-15,1 3 62 0,19 41-8 16,-20-44 51-16,20 44 22 16,0 0 0-16,0 0 127 15,0 0-2-15,-39 15-7 16,39-15 5-16,-40 48-9 0,1 0 9 16,6-4-8-16,-7 1-23 15,1-1-26-15,-14 0-30 0,1-3-26 16,-7-12-16-16,-7-3 3 15,7-4-27-15,0-10-18 0,0-5 1 16,-1-7-3-16,8-11-5 16,-1 0-14-16,53 11-120 0,-59-33-121 15,59 33-267-15,0 0-417 16</inkml:trace>
  <inkml:trace contextRef="#ctx0" brushRef="#br0" timeOffset="3544">2488 2019 1731 0,'40'30'332'0,"-1"-19"-14"16,14-7-118-16,12-12-110 0,14-6-30 15,13-5-210-15,0-7-354 16,0-7-273-16</inkml:trace>
  <inkml:trace contextRef="#ctx0" brushRef="#br0" timeOffset="3780">4032 390 1894 0,'0'0'197'16,"0"0"23"-16,-6 44-17 15,-34 4-93-15,-19 0-59 0,-13 4-17 16,-27 4-95-16,-12 3-143 16,-14 4-113-16,0-1-138 0,-6 1-16 15,-1-4 0-15</inkml:trace>
  <inkml:trace contextRef="#ctx0" brushRef="#br0" timeOffset="4366">2192 726 1481 0,'46'34'327'15,"-46"-34"-17"-15,33 51-44 16,-13 1-55-16,-13-4-73 16,-7-4-47-16,-7 1-61 0,0-5-1 15,-12 1-7-15,19-41-22 16,-20 44-5-16,20-44-24 0,0 0-52 16,0 0-30-16,-46 26-57 15,46-26-36-15,0 0 28 16,-53-26 2-16,53 26 88 15,-39-59 35-15,13 11 29 0,6 11 22 16,20 37 0-16,0 0 0 16,-20-37 24-16,20 37-14 0,0 0 97 15,0 0-22-15,0 0-7 16,-26 48-15-16,13-3-4 0,-7-1 31 16,0-7 1-16,1 0-7 15,19-37-10-15,-46 48-23 0,-7-11-21 16,1-8-7-16,-14-6-14 15,-7-5 6-15,-13-7 12 0,-6-4 2 16,0-10 34-16,7-8-20 16,-1-8-7-16,14-3 16 15,6 0 17-15,20 3 18 16,46 19-6-16,-46-18-31 0,46 18-7 16,0 0-27-16,0 0-16 15,0 0 13-15,0 0 3 0,0 0 4 16,-19 41 22-16,12-1-18 15,-6 1-8-15,0-4 9 16,-7 7-25-16,-6-7-8 0,-7 0-34 16,33-37-90-16,-53 48-150 15,53-48-165-15,-52 37-266 0,52-37-139 16</inkml:trace>
  <inkml:trace contextRef="#ctx0" brushRef="#br0" timeOffset="4544">1700 1761 2864 0,'0'0'61'0,"0"0"-1"0,0 0-58 15,39 29-169 1,-39-29-393-16,0 0-395 0</inkml:trace>
  <inkml:trace contextRef="#ctx0" brushRef="#br0" timeOffset="4708">1074 2678 2245 0,'13'-30'65'0,"27"-14"-34"16,12-4-191-16,14-15-341 0,6-3-213 16</inkml:trace>
  <inkml:trace contextRef="#ctx0" brushRef="#br0" timeOffset="4924">1561 220 2096 0,'0'-41'194'0,"6"8"-50"15,14-4-14-15,-20 37-18 16,66-44-51-16,0 11-33 16,-7 14 4-16,-6 12-37 15,0 11-4-15,-7 10-83 0,-46-14-176 16,32 48-240-16,-18 8-153 15</inkml:trace>
  <inkml:trace contextRef="#ctx0" brushRef="#br0" timeOffset="5095">811 793 1957 0,'0'0'48'0,"0"0"40"15,40-33-50-15,12-1 3 16,8 5-25-16,5 3-128 16,-6 4-234-16,1 7-194 0</inkml:trace>
  <inkml:trace contextRef="#ctx0" brushRef="#br0" timeOffset="5519">746 1055 1352 0,'0'0'334'0,"0"0"35"16,0 0-71-16,0 0-86 0,0 0-59 15,0 0-80-15,0 0-16 16,-40 11-15-16,40-11-33 0,-59 30 6 15,7 3 3-15,6 4-4 16,-7 15 11-16,7-1-10 0,-7 16-15 16,1-1 19-16,6 5-13 15,0-5 5-15,6-7 15 0,14 0-11 16,6-14-7 0,1-8 9-16,19-37 5 0,0 0 29 15,-20 37 57-15,20-37 27 16,0 0-52-16,0 0-24 0,-39 0-13 15,39 0 7-15,-40-37 2 16,14-15-25-16,13-11-8 0,0-3-4 16,19-1-14-16,7 4 2 15,7 4-2-15,6 11-15 16,14 4-84-16,-1 11-140 0,14 3-195 16,-7 0-385-16,13 12-191 15</inkml:trace>
  <inkml:trace contextRef="#ctx0" brushRef="#br0" timeOffset="7012">10067 3413 1372 0,'0'0'207'0,"0"0"131"16,0 0-16-16,0 0-87 15,0 0-101-15,0 52-44 16,0-8-28-16,0-44-14 16,-7 59-11-16,-6-11-11 0,13-48-7 15,-33 52-12-15,33-52 0 16,-52 48-7-16,6-22-7 0,46-26 3 16,-59 15-28-16,59-15-4 15,-46-8 5-15,46 8-4 16,0 0-4-16,-33-44 11 0,33 44 7 15,-13-48 26-15,13 48-10 16,0 0 12-16,0 0-1 0,0 0-2 16,0 0-4-1,0 0 2-15,0 0-6 0,0 0 45 16,0 0-1-16,0 0-10 0,0 0-13 16,-33 48-11-1,33-48 3-15,0 0-5 0,-46 37-13 16,46-37 9-16,0 0-4 15,-53 11 0-15,53-11-2 0,0 0 0 16,0 0 10-16,-46-26-9 16,46 26-7-16,0 0 12 15,0 0 4-15,-26-44-8 0,26 44-1 16,0 0 0-16,0 0-2 16,0 0 3-16,0 0 12 0,-46 29-5 15,46-29-9-15,0 0 6 16,-53 56 11-16,53-56-16 15,-46 52 8-15,46-52-8 16,0 0 17-16,-59 40-1 16,59-40-6-16,-52 22-2 0,52-22-3 15,-46 4 0-15,46-4-10 16,0 0-16-16,-46-26-25 0,46 26 11 16,0 0 35-16,-46-51-4 15,46 51 9-15,-27-41 9 16,27 41 4-16,0 0 3 0,0 0-5 15,0 0 26-15,0 0-12 16,-46 18 0-16,46-18 15 16,0 0-16-16,-52 45-6 15,12-16 3-15,40-29-13 0,-39 30 5 16,39-30-10-16,0 0-3 16,0 0 0-16,0 0-5 15,0 0-1-15,0 0 6 0,-40 15-8 16,40-15 8-16,0 0 6 15,0 0-6-15,0 0 0 0,0 0-4 16,0 0-10-16,0 0 22 16,-46-8 0-16,46 8-2 15,-39 8 0-15,39-8-1 16,-53 14-5-16,7 1 0 0,-6-4 0 16,-1-3 0-16,-12-8 4 15,-14 0 36-15,-13-4 21 16,-14 0 4-16,-6-3-5 0,-6-1-1 15,-1 1 6-15,14 0-11 16,0-4-18-16,6 0-19 16,7-8-8-16,14 1-16 0,5-5 4 15,14-2 3-15,13-9-46 16,7-6-147-16,6-5-249 0,13-6-371 16</inkml:trace>
  <inkml:trace contextRef="#ctx0" brushRef="#br0" timeOffset="7204">9331 3177 2662 0,'46'15'192'0,"-7"3"-13"16,7-7-85-16,-6-4-34 15,-40-7-34-15,46 19-165 16,-46-19-286-16,0 0-393 16</inkml:trace>
  <inkml:trace contextRef="#ctx0" brushRef="#br0" timeOffset="7372">9114 4499 2234 0,'0'0'96'0,"0"0"-47"0,0 0-29 15,-13-44-61-15,13 44-288 16,0-55-372-16</inkml:trace>
  <inkml:trace contextRef="#ctx0" brushRef="#br0" timeOffset="7576">7746 3251 2303 0,'79'-23'225'0,"20"5"-83"16,19 0-62-16,7 10-46 0,0 1-21 15,-13 3-143-15,-20 4-331 16,-19 4-317-16</inkml:trace>
  <inkml:trace contextRef="#ctx0" brushRef="#br0" timeOffset="7964">6721 3339 2132 0,'0'0'280'0,"0"0"-20"0,0 0-71 16,0 0-73-16,-13 45-35 15,13-8-36-15,0-37-23 0,-13 51-6 16,-7-10-2-16,20-41-9 15,-46 37 5-15,7-11-6 16,6-11 6-16,-7-12-7 0,40-3-3 16,-59-7 0-16,13-4-8 15,0-8 1-15,0 1 66 0,7-1 18 16,39 19-2 0,-46-11-17-16,46 11-16 0,-53 4-8 15,53-4-3-15,-39 18-13 16,39-18-9-16,0 0-9 15,-27 56-6-15,21-4-108 0,6-8-147 16,6 4-199-16,1-4-231 16,6 4-51-16</inkml:trace>
  <inkml:trace contextRef="#ctx0" brushRef="#br0" timeOffset="8120">6386 4252 2285 0,'0'0'290'16,"33"15"8"-16,-33-15-38 0,33-8-108 16,-7-3-72-16,-26 11-42 15,0 0-129-15,46-33-241 16,-46 33-488-16</inkml:trace>
  <inkml:trace contextRef="#ctx0" brushRef="#br0" timeOffset="10904">5262 3631 886 0,'0'0'239'16,"0"0"68"-16,0 0-68 15,0 0-61-15,0 0-13 16,0 0 8-16,0 0 39 0,0 0-24 16,-6 59-70-16,-14-7-57 15,-6 0-26-15,-7-8-24 16,-7 0-3-16,8-3-24 16,-8 3-168-16,0-10-219 0,40-34-213 15,-46 33-41-15</inkml:trace>
  <inkml:trace contextRef="#ctx0" brushRef="#br0" timeOffset="11247">5031 3698 959 0,'-46'-22'212'0,"46"22"89"16,-46-15-111-16,46 15-84 0,0 0-44 16,0 0-24-16,-46-19 7 15,46 19-11-15,0 0-19 16,0 0-21-16,-6-51-20 0,19 10 16 16,-13 41-7-16,0 0 17 15,39-33-24-15,-39 33 15 0,40-15 33 16,-40 15 26-16,0 0 77 15,0 0 44-15,-7 44-40 16,7-44-32-16,-33 70-42 16,-6-14-34-16,-7-8-16 15,-7-4-133-15,-6-7-187 0,7-7-220 16,-8-4-71-16</inkml:trace>
  <inkml:trace contextRef="#ctx0" brushRef="#br0" timeOffset="11735">4782 3162 1294 0,'0'0'231'16,"-7"44"35"-16,7-44-35 0,-33 45-66 15,0-8-70-15,-6-8-43 16,-14-3-23-16,-6 0-23 0,-7-4-6 16,-6 0-13-16,0-3-5 15,0-12-36-15,6 0 18 16,0-7-9-16,14-7 18 0,12 0 4 16,1-4 10-16,39 11-2 15,0 0-10-15,-33-8 10 16,33 8-1-16,0 0 26 15,0 0-14-15,0 0 58 0,0 48 9 16,6-7 43-16,1 0 7 16,-14 3 28-16,1 4-5 15,-7-4-35-15,-7 1-14 0,-13-1-42 16,-19 0 4-16,-8-11-21 16,-12-3-7-16,-13-8 4 0,-1-7-11 15,7-8 11-15,14-7 22 16,-1-14-12-16,20-5-20 15,0-14 0-15,13-11 1 16,13-19-22-16,14-11-60 0,12-7-55 16,14-8-102-16,20-3-157 15,6-1-265-15,19-3-92 0</inkml:trace>
  <inkml:trace contextRef="#ctx0" brushRef="#br0" timeOffset="11924">4256 2641 1058 0,'39'7'315'0,"-39"-7"-46"16,46 15-71-16,-46-15-58 0,0 0-55 15,0 0-62-15,27 41-160 16,-27-41-368-16,-7 52-215 15</inkml:trace>
  <inkml:trace contextRef="#ctx0" brushRef="#br0" timeOffset="12111">3474 3121 2290 0,'0'0'200'0,"0"0"-44"16,0 0-88-16,0 0-40 0,0 0-119 15,0 0-280-15,0 0-393 16</inkml:trace>
  <inkml:trace contextRef="#ctx0" brushRef="#br0" timeOffset="12356">2738 3206 1835 0,'0'0'124'0,"0"0"100"15,0 0 11-15,0 0-54 0,0 0-58 16,20 56-40-16,-7-8-28 15,-7 0-19-15,-12 4-15 0,-7 3-5 16,-20-7-54-16,0 4-143 16,-13-1-153-16,0-10-200 0,-7-4-50 15</inkml:trace>
  <inkml:trace contextRef="#ctx0" brushRef="#br0" timeOffset="12556">2416 2962 1665 0,'0'0'218'16,"33"41"-14"-16,-20 7-74 0,7 8-53 16,-14 3-35-1,1 3-16-15,-7 1-90 0,-7 4-199 16,-6-8-195-16,-20 0-46 15,-6 4-20-15</inkml:trace>
  <inkml:trace contextRef="#ctx0" brushRef="#br0" timeOffset="12732">2146 3668 1300 0,'0'0'181'16,"0"0"27"-16,0 0-11 15,-39 22-62-15,39-22-67 16,-33 45-42-16,7-8-57 16,26-37-215-16,-53 48-157 0,1-11-54 15,-1-12-27-15</inkml:trace>
  <inkml:trace contextRef="#ctx0" brushRef="#br0" timeOffset="12963">1923 3195 1098 0,'0'0'279'16,"39"37"66"-16,-6 0 8 16,-13 4-66-16,0-1-77 15,-14 5-64-15,-6 3-27 0,-13 0-49 16,-7 4-38-16,-12 3-23 15,-14-3-31-15,-7-1-110 0,-13-6-138 16,-6-8-147-16,-8 0-159 16,1-19-75-16</inkml:trace>
  <inkml:trace contextRef="#ctx0" brushRef="#br0" timeOffset="13148">1633 3387 1661 0,'0'0'253'15,"0"0"-59"-15,33 15-83 16,-33-15-56-16,0 0-58 16,0 0-160-16,0 0-294 0,0 0-181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24.76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B42D04D2-CBFB-4B93-9ED1-2A396EBAA6FE}" emma:medium="tactile" emma:mode="ink">
          <msink:context xmlns:msink="http://schemas.microsoft.com/ink/2010/main" type="inkDrawing" rotatedBoundingBox="15969,14669 17038,14202 17331,14874 16262,15341" semanticType="callout" shapeName="Other">
            <msink:sourceLink direction="with" ref="{A2F92B10-B31E-4BF2-9593-F9B40FA84108}"/>
          </msink:context>
        </emma:interpretation>
      </emma:emma>
    </inkml:annotationXML>
    <inkml:trace contextRef="#ctx0" brushRef="#br0">2464 492 1012 0,'0'0'205'15,"-6"37"113"-15,6-37 5 0,0 0-60 16,0 0-97-16,0 29-60 16,0-29-21-16,-27 22-47 0,-5-3-20 15,-8-8-8-15,-6-4-7 0,-6 1-9 16,-1-5 11-16,7-3-8 16,0-3 7-16,13-5-4 0,0-3 0 15,33 11 7-15,-19-11-7 0,19 11-3 16,0 0-9-16,0 0 16 15,0 0 5-15,0 0 3 16,46 0 8-16,-7 11-7 0,-6 11-5 16,-7 8 18-16,0 7 63 0,-6 11 26 15,-7 4-27-15,-13-1-8 16,-13 5 23-16,-7-1-9 0,-12-3-22 16,-14-4-15-16,-7 0-6 0,-13-11-15 15,-6-8 5-15,-7-6-10 16,7-9 48-16,0-10-24 0,6-11-19 15,7-15 2-15,6-8-5 0,7-11-11 16,7-10-18-16,6-9 0 16,13-10-1-16,20 0 4 15,7 0-5-15,12 3-2 0,14 1-11 16,13 10-40-16,13 5-115 0,14 6-127 16,6 16-220-16,-1 10-257 15,1 12-80-15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6:01:03.7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4036 124 482 0,'-20'-37'113'0,"20"37"9"16,-39-34 65-16,-1 12-43 16,1 8-10-16,-7 2 36 0,-7 9-41 15,1 3-40-15,-14 3 14 16,-6 20 47-16,-14 6-47 0,-6 8 8 15,-6 15 13-15,-7 7-7 16,6 11-12-16,-13 11 14 0,1 12 5 16,-8 10-36-1,-5 4-12-15,-8 8-18 0,7-4-7 16,0-4 4-16,7-7-6 16,12-4-16-16,1-8-7 0,6-10-4 15,14-4 5-15,-1-8-13 16,-6 2 6-16,7-9-4 0,-7-7-9 15,0-4 7-15,0-11-14 16,0-4 0-16,7-7-14 0,12-4 7 16,1-4 9-16,6-7-2 15,14 1 10-15,-1-5-1 0,53-7-4 16,-46 7-15-16,46-7-58 16,0 0-57-16,-52-11-48 15,52 11-100-15,0 0-83 0,0 0-82 16,0 0-56-16,0 0 52 15,-33-51 53-15</inkml:trace>
  <inkml:trace contextRef="#ctx0" brushRef="#br0" timeOffset="331">927 1191 577 0,'0'0'154'0,"0"0"19"16,13 45 26-16,-13-45 56 0,-13 63-11 16,-7-8-51-16,-6-3-35 15,-7-1-25-15,-7-3-42 0,-6 1-28 16,0 3-27-16,-6 0 12 16,-1-4-15-16,1-7-8 0,-1-4-18 15,53-37-1-15,-46 36 17 16,46-36-1-16,0 0-12 0,0 0 11 15,0 0 7 1,0 0-6-16,0 0-13 0,0 0-9 16,0 0-3-16,0 0-7 0,0 0 18 15,66 0 1-15,6-3-34 16,7 3-167-16,13 3-205 0,20 1-175 16,19 4-75-16</inkml:trace>
  <inkml:trace contextRef="#ctx0" brushRef="#br0" timeOffset="863">4279 1310 707 0,'0'0'141'15,"-13"-37"55"-15,13 37 16 16,0 0 0-16,0 0-47 16,0 0 20-16,-13-34-33 0,13 34-29 15,0 0-7-15,0 0-46 16,0 0-34-16,-46-22-8 15,6 15 11-15,-12 7 15 0,-14 11-9 16,-19 11 18-16,-14 15-15 16,-19 11 15-16,-20 15 32 0,-13 11-2 15,0 15-7-15,-7 8-8 16,0 2-1-16,7 12-18 0,0 0 24 16,0 0 5-16,6 0-19 15,14-8-3-15,-2 1-15 0,15-8 5 16,6 0-8-16,7-8-30 15,-7-6 2-15,7-5-20 0,-13-7 6 16,0-7 1 0,6-11-7-16,0-11 7 0,14-8-7 15,6-11 3-15,6-7-13 16,14-12-33-16,0-6-41 0,6-16-48 16,13-3-30-16,7-7-71 15,7-5-82-15,6 1-196 0,13-8-103 16,14 4-28-16</inkml:trace>
  <inkml:trace contextRef="#ctx0" brushRef="#br0" timeOffset="1223">1314 2441 1071 0,'0'0'135'0,"0"0"38"16,0 0 1-16,0 0 17 16,0 0-43-16,0 0-32 0,0 0-47 15,-46-15-25-15,46 15-10 16,-46-3-38-16,7 6 25 0,39-3-12 16,-53 15 14-16,14 7 19 15,-7 12-6-15,0 3 27 0,0 7-15 16,-7 4-18-16,1 4 14 15,-1 3-30-15,1-3 11 16,6-1-25-16,6-10 5 0,40-41 15 16,-39 48-32-16,19-7 31 15,20-41-13-15,-13 48-6 0,20-4 15 16,6-3-29-16,26-4 32 16,7 3-68-16,26-3-148 0,20 0-250 15,27-11-125-15</inkml:trace>
  <inkml:trace contextRef="#ctx0" brushRef="#br0" timeOffset="1714">4161 2556 869 0,'-40'-4'11'0,"40"4"116"16,-46 7 55-16,7 4 11 15,39-11-15-15,-53 41-30 16,7 3 7-16,7 4-11 0,-14 12 16 15,1 10-29-15,-20 4-2 16,-7 11 16-16,-13-4-6 0,-7 4-14 16,-6-4-31-16,-13 0-1 15,-7 1-17-15,-7-5-23 0,-12 1-4 16,-20-1-26-16,-7-3 12 16,-7-7 7-16,14-4-1 0,-1-4-5 15,14-11-28-15,13 0 11 16,6-4-13-16,14-7-6 15,0-7 5-15,19-4-12 0,0-15 19 16,14-4-20-16,13-3-18 16,-1-15-58-16,14-12-85 0,0-2-28 15,7-5-60-15,6-11-9 16,46 41-75-16,-40-59-22 16,14 15-50-16,26 44-7 0,-20-41 15 15</inkml:trace>
  <inkml:trace contextRef="#ctx0" brushRef="#br0" timeOffset="2079">920 3808 458 0,'0'0'151'15,"46"-18"33"-15,-46 18 18 0,0 0 27 16,0 0-38-16,0 0 3 16,40-19-41-16,-40 19 23 15,0 0-44-15,0 0 9 16,0 0-23-16,0 0-58 0,0 0-9 16,-40 37-27-16,-12-4-13 15,-1 1-1-15,0-1-24 0,1-7 31 16,6-4-29-16,46-22 15 15,-46 22 1-15,46-22-19 0,0 0 19 16,0 0-37-16,0 0 33 16,0 0 0-16,0 0 3 0,52 63-1 15,21-11-38-15,6-4-98 16,26-4-181-16,13 4-180 0,13-4-133 16</inkml:trace>
  <inkml:trace contextRef="#ctx0" brushRef="#br0" timeOffset="2763">3760 3941 845 0,'0'0'193'0,"0"0"-28"15,0 0-3-15,0 0-60 0,0 0-16 16,0 0-7-16,0 0 14 15,0 0-6-15,0 0-2 16,-59 44 8-16,6-3-8 0,-6 0 34 16,-7-1-10-16,1 1-25 15,-8 7 17-15,-5 7-10 0,-8 8 22 16,1 7-5-16,-20 4-9 16,-1 11-10-16,-12 5-3 15,-13 6-9-15,-14 8-7 16,7 3-14-16,-6 0-21 0,5 0-10 15,1-4 1-15,6 1 21 16,-6-8-8-16,7 0-15 0,6-11-7 16,-7-7 2-16,14-12 4 15,6-14-9-15,14-12-14 16,-1-6-3-16,7-12 16 0,0-15-2 16,7-3-3-16,6-8-14 15,0-3-19-15,13-8-42 0,1-3-60 16,12-1-83-16,14-3-105 15,39 22-125-15,-33-41-165 16,13 4-55-16</inkml:trace>
  <inkml:trace contextRef="#ctx0" brushRef="#br0" timeOffset="3079">677 5287 785 0,'0'0'163'0,"39"15"165"16,-39-15 6-16,0 0-31 15,14 44-79-15,-21 0-48 0,-13 1-41 16,-13 6-72-16,-13 5-25 16,-19 3-9-16,-8-7 0 15,-5-1-29-15,-8-3 0 0,7-7-5 16,7-8 23-16,0-7-10 15,19-11-5-15,7-4-8 16,46-11-8-16,0 0-9 0,0 0 17 16,0 0 9-16,13 41-4 15,27-4-13-15,32 0-63 0,20 0-83 16,13-1-173-16,20 5-206 16,13 11-98-16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6:01:07.7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3456 0 443 0,'0'0'43'0,"0"0"31"15,0 0-2-15,0 0 46 16,0 0-8-16,0 0 7 0,0 0 11 16,0 0 20-16,-33 26-19 15,-13 15 3-15,-20 3-26 0,-12 4 17 16,-21 8-15-16,-13-1-4 16,-13 0 23-16,-19 8-7 0,-14-4 13 15,-26-3-31-15,0-1 0 16,-6-3-16-16,-1-4-32 0,7-4-14 15,13-3-5-15,20-12-14 0,0-6-6 16,19-9-3-16,8-6-12 16,12-8-16-16,0-4 16 15,7-11 8-15,13-3-6 16,7-1-12-16,12-3-20 0,8 0-18 16,5 4-31-16,14 3 4 15,14 4 10-15,32 11 22 0,-33-15-18 16,33 15-22-16,0 0-65 0,0 0-47 15,0 0-70-15,0 0-68 16,0 0-9-16,0 0 14 0,6-30 6 16</inkml:trace>
  <inkml:trace contextRef="#ctx0" brushRef="#br0" timeOffset="316">906 292 536 0,'0'0'130'0,"0"0"39"0,0 0 51 15,0 0 45-15,0 0 26 16,-6 59-59-16,-21 8-84 0,-12-1-71 16,-20 1-37-16,-20 3-20 15,7-4 5-15,-20 1-5 16,6-8-10-16,-6-7-5 0,13-12 7 15,7-10-2-15,13-8-10 16,20-3-12-16,39-19 29 0,-33 11 29 16,33-11 9-16,0 0-22 15,0 0-33-15,0 0-8 0,0 0 8 16,52-11-7-16,21 3 30 16,5 5-110-16,21 6-158 0,6 5-203 15,20 3-89-15</inkml:trace>
  <inkml:trace contextRef="#ctx0" brushRef="#br0" timeOffset="767">3679 1467 717 0,'0'0'201'0,"0"0"35"0,0 0 4 16,0 0-4-16,0 0-23 15,27-26-40-15,-27 26-46 16,0 0-38-16,-53 22 10 0,-6 15-14 15,-26 4-8-15,-21 11 5 16,-12 3-12-16,-20 8-18 0,-20 0-19 16,-19-1-9-16,-14 1 19 15,-19 0-20-15,-20-4-4 0,-6 4-4 16,-1-11-6-16,7-8 33 0,13-7-8 16,20-11-21-16,6-4 7 15,34-7-20-15,12-8 8 0,20-7-4 16,20 0-13-16,20-3 9 15,12-12-26-15,14 0-45 16,13-4-68-16,7-3-74 0,39 22-38 16,0 0-102-16,-33-44-32 15,26 3-16-15,14 8 13 0</inkml:trace>
  <inkml:trace contextRef="#ctx0" brushRef="#br0" timeOffset="1084">689 1825 874 0,'0'0'43'0,"0"0"96"16,0 0 207-16,0 0-39 0,20 34-68 16,-20-34-68-16,-13 51-52 15,-7-10-45-15,-19 0-18 0,-7-1-23 16,-13 1-33-16,-7-4 8 0,-6 7 13 15,-1-11-21-15,1-3 0 16,13-8 0-16,0 0-13 0,19-11 13 16,1 1 12-16,39-12-35 15,0 0-30-15,0 0 18 16,0 0 9-16,0 29 10 0,26 1 16 0,14 3-7 16,25 4-8-16,8 7-47 15,6 1-108-15,19-5-63 16,7-7-136-16,7 4-63 0</inkml:trace>
  <inkml:trace contextRef="#ctx0" brushRef="#br0" timeOffset="1496">3896 2952 1376 0,'0'0'-10'0,"0"0"40"15,-39-3 99-15,-14 6 28 0,-6 12 28 16,-20 7 3-16,-6 8-15 0,-14 3-56 15,-19 11-48-15,-13 4-32 16,-21 4-17-16,-12 7-12 0,-20 0-8 16,-20 0 7-16,-6-3-17 15,-7-1 0-15,0 1-6 16,1-12-37-16,5-3-41 0,8-15 21 16,12-4 30-16,7-15 16 0,20 0 8 15,19-10-89-15,20-5-71 16,14-6-55-16,19-9 50 0,6 1 46 15,27 4 18-15,6-1 8 16,53 19-53-16,-39-22-52 0,39 22-21 16</inkml:trace>
  <inkml:trace contextRef="#ctx0" brushRef="#br0" timeOffset="1848">611 3296 828 0,'0'0'41'0,"0"0"87"16,0 0 129-16,0 0-10 0,0 0-87 16,0 44-72-16,0-44-49 0,-46 52 2 15,-7-26-22-15,0 7-38 16,-6 0 22-16,-6 1 10 15,-1-1-24-15,7 0 27 0,6-11 38 16,7-3 16-16,7-5-44 0,39-14-16 16,0 0 16-16,-40 15-18 15,40-15 50-15,0 0 44 0,0 0-29 16,13 48-23-16,20-15-6 16,13 1-31-16,20-1-6 0,6-7 0 15,14 0-7-15,12 0 10 0,1-8-121 16,6-7-146-16,0 4-161 15,-6-8-76-15,-7 1-57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6:01:13.9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3638 587 234 0,'0'0'142'0,"0"0"12"15,20-37 7-15,-20 37 23 16,0 0-8-16,0 0 1 0,0-41-29 16,0 41-14-16,-13-37-11 15,13 37-26-15,0 0-6 0,-26-37-36 16,26 37-12 0,0 0-5-16,-33-37-3 0,33 37 33 15,-27-33-30-15,27 33-19 16,-32-33 35-16,32 33 1 0,-33-33 6 15,33 33 12-15,-33-30-49 16,33 30 11-16,-40-33 24 0,40 33-18 16,-32-30-15-16,32 30-6 15,-40-26-9-15,40 26 12 0,-39-18-11 16,6 3-1-16,33 15-2 16,-40-15-9-16,40 15 0 0,-39-18-14 15,6 7 32-15,33 11-2 16,-26-15-16-16,26 15 21 15,-40-11 3-15,8 0-24 0,32 11 12 16,-46-11 6-16,13 3-12 16,0 1-9-16,0 0 7 0,0 3-14 15,33 4 10-15,-46-4 10 16,7 1-13-16,-1-1-2 0,1 4 12 16,6-4-4-16,-6 4-8 15,6-3 0-15,-7 3 20 0,7-4-24 16,-6 4 16-16,0 0-7 15,-7-4 21-15,6 4 3 0,1 0-17 16,-7-4 26-16,6 4-26 16,1 0 8-16,0-3 1 0,-7 6-1 15,6-6 7-15,7 3-7 16,0 0 17-16,33 0-14 16,-39 0 0-16,6 0-23 0,7 3 18 15,-7 1-5-15,0 0-3 16,-6 0 3-16,6 3-2 0,0 0 10 15,0 4-16-15,0-3 19 16,0-1-19-16,33-7 25 0,-46 15-5 16,7 0 21-16,0-1-18 15,6-2 12-15,-13-1-12 0,13-4-4 16,33-7 9-16,-53 15-20 16,7-4 21-16,46-11-17 15,-52 7 3-15,12 4-15 0,7-3 10 16,1-1-10-16,32-7 8 15,-40 15-8-15,1 0 9 0,39-15-9 16,-40 22 10-16,40-22-8 16,-46 29 11-16,46-29-9 0,-46 37 13 15,46-37-17-15,-46 34 13 16,46-34-10-16,-39 37 15 0,39-37-16 16,-40 40 14-16,40-40-16 15,-46 41 23-15,46-41-20 0,-46 48 13 16,7-11-14-16,39-37 12 15,-46 44 0-15,46-44 2 16,-46 59 4-16,13-7 1 0,7-8 8 16,0 1-27-16,6-5 15 15,0-3-21-15,0 4 21 0,20-41-12 16,-26 55 11-16,6-14-5 16,1-4-7-16,-1 4 5 0,20-41-6 15,-26 48 10-15,6-8-6 16,0-3 0-16,20-37 0 0,-26 48-4 15,13-11 11-15,13-37-17 16,-20 44 12-16,20-44-9 0,-20 45 4 16,20-45-7-16,-13 40 6 15,13-40 3-15,-19 41-10 16,19-41 4-16,-20 41-3 0,20-41 15 16,-13 44-22-16,13-44 19 15,-13 44-16-15,13-44 9 0,-14 48-7 16,1-11 13-16,13-37-5 15,-13 48-3-15,13-48 4 0,-13 52-8 16,13-52 8-16,-7 44-8 16,7-44 12-16,-13 41-16 0,13-41 14 15,-6 44-12-15,-7-7 11 16,13-37 1-16,-7 48-6 16,0-11 9-16,7-37-14 0,-13 48 26 15,7-11-19-15,6-37 16 16,-7 52-6-16,-6-11 14 0,13-41-15 15,-7 48 5-15,1-11-13 16,6-37 12-16,0 44-15 0,0-7 13 16,0-37-16-16,0 44 14 15,0-44-4-15,13 48 6 0,-13-48-1 16,13 56-2-16,-13-56 8 16,26 63-10-16,-26-63 8 0,27 59-12 15,-8-11 11-15,-19-48-19 16,33 55 11-16,-33-55-7 15,27 59 9-15,-8-14-7 0,-19-45 1 16,33 48 9-16,-33-48-8 16,33 51 13-16,-33-51-17 0,33 48 7 15,-33-48-1-15,33 45 4 16,-33-45-6-16,0 0 1 0,39 48-12 16,-39-48 13-16,0 0-2 15,0 0 7-15,53 44-6 0,-53-44 2 16,0 0-14-16,46 44 10 15,-46-44-6-15,0 0 13 0,46 41-19 16,-46-41 9-16,0 0 0 16,0 0 12-16,52 48-21 15,-52-48 14-15,0 0-10 0,40 44 5 16,-40-44 3-16,0 0 0 16,46 37-7-16,-46-37 11 0,0 0-15 15,0 0 21-15,52 45-18 16,-52-45 14-16,0 0-13 0,46 40 14 15,-46-40-14-15,0 0 15 16,46 37-23-16,-46-37 28 0,0 0-27 16,0 0 22-16,46 41-16 15,-46-41 9-15,0 0-9 0,46 33 14 16,-46-33-9-16,0 0 3 16,0 0 3-16,46 37 1 15,-46-37-1-15,0 0-6 0,46 30 3 16,-46-30-3-16,46 29 5 15,-46-29-5-15,0 0 9 0,53 30-5 16,-53-30 2-16,46 29-13 16,-46-29 12-16,0 0-5 0,46 26 5 15,-46-26-10-15,0 0 12 16,46 33-15-16,-46-33 20 0,0 0-18 16,46 26 16-16,-46-26-18 15,0 0 22-15,0 0-19 0,46 30 5 16,-46-30-8-16,52 22 11 15,-52-22 6-15,46 18-12 16,-46-18 9-16,53 19-6 0,-53-19 12 16,46 15-15-16,-46-15 3 15,0 0 10-15,46 18-4 0,-46-18-13 16,46 15 13-16,-46-15-1 16,0 0-5-16,53 18 12 0,-53-18-17 15,52 15 5-15,-12 0 0 16,-40-15 0-16,52 11 0 0,-52-11 6 15,59 11-10-15,-13-3 10 16,-46-8-17-16,53 7 20 16,-14 0-20-16,-39-7 23 0,53 8-12 15,-53-8 0-15,46 7 3 16,-46-7-3-16,46 7-5 0,-46-7 10 16,0 0-10-16,46 4 13 15,-46-4-14-15,46 4 17 0,-46-4-18 16,0 0 12-16,52 4-13 15,-52-4 8-15,53 3-4 0,-53-3 7 16,53 0 0-16,-8 0-3 16,-45 0 0-16,60 0 3 0,-14-3-3 15,0-1 0-15,-46 4 8 16,52-4-14-16,-6-3 8 16,-46 7-6-16,53-8 7 0,-53 8-7 15,52-3 15-15,-52 3-11 16,59-8 10-16,-59 8-22 0,53-14 12 15,-53 14-5-15,53-19 17 16,-53 19-6-16,52-15-14 0,-52 15 16 16,46-22-8-16,-46 22 0 15,46-22-10-15,-46 22 14 0,46-22-11 16,-46 22 14-16,46-22-13 16,-46 22 11-16,53-26-10 0,-53 26 18 15,52-26-26-15,-52 26 18 16,46-22-11-16,-46 22 10 15,0 0-9-15,59-34 16 0,-59 34-15 16,53-33 4-16,-53 33-8 16,53-33 12-16,-53 33-7 0,59-37 9 15,-59 37-6-15,52-37 10 16,-52 37-20-16,59-44 22 0,-59 44-23 16,53-45 17-16,-53 45-6 15,0 0 0-15,59-48-5 0,-59 48 5 16,0 0 0-16,46-51 7 15,-46 51-13-15,46-52 9 16,-46 52 0-16,33-63-3 0,-33 63 15 16,33-63-26-16,-33 63 6 0,33-66 1 15,-33 66 4-15,19-56 7 16,-19 56-7-16,27-51 6 16,-27 51-13-16,19-52 22 0,-19 52-20 15,20-52 5-15,-20 52-4 16,0 0 10-16,20-51-6 0,-20 51 6 15,26-52-15-15,-26 52 9 16,26-56 9-16,-26 56-14 0,20-59 8 16,0 19-3-16,-20 40-4 15,13-52 1-15,0 11 13 0,-13 41-10 16,20-48 17-16,-20 48-10 16,13-51 12-16,-13 51-3 15,13-52 10-15,-13 52 3 0,20-52-3 16,-20 8-5-16,0 44-19 15,6-48 6-15,-6 48-4 0,14-59 0 16,-14 14-4-16,0 45 9 16,0-51 8-16,0 51 8 0,0-56-17 15,0 56 4-15,0-52 0 16,0 52-3-16,-7-51-4 0,7 51-11 16,-13-52 15-16,13 52-13 15,-13-55 17-15,6 14-20 0,7 41 11 16,-13-52 0-16,13 52-19 15,-13-59 15-15,13 59 0 16,-13-55 4-16,6 7-11 0,7 48-4 16,-6-60 17-16,-1 16-10 15,7 44 10-15,-7-59-15 0,-6 11 16 16,7 4-7-16,6 44-17 16,-7-59 17-16,1 11 0 0,-1 7 6 15,7 41-16-15,-7-63 33 16,1 15-47-16,-1 0 30 0,1 7-20 15,6 41 9-15,-7-62-3 16,1 21 14-16,6 41-11 0,-7-55 0 16,7 55 5-16,0-52 3 15,0 52-9-15,-7-52 0 16,7 52 6-16,-6-48 0 0,6 48 8 16,-13-41-14-16,13 41 2 15,-7-44-3-15,7 44 18 0,-20-41-22 16,20 41 7-16,-19-40-3 15,19 40 13-15,-27-45-16 0,27 45 17 16,-39-44-17-16,39 44 10 16,-39-37-14-16,39 37 14 0,0 0-4 15,-53-44 4-15,14 18-6 16,39 26 12-16,0 0-16 16,-53-30 19-16,53 30-20 0,-46-22 16 15,46 22-12-15,-46-22 12 16,46 22-5-16,-39-15-18 0,39 15 23 15,-46-14-10-15,46 14 5 16,-60-12 4-16,21 1-11 0,-7 8-2 16,7-1 13-16,-1 0-4 15,40 4 0-15,-46-3 6 0,46 3-6 16,-46 0 0-16,46 0 12 16,-39-4-9-16,39 4-3 0,0 0-8 15,0 0 8-15,0 0-28 16,-40-4-11-16,40 4-35 15,0 0-18-15,0 0-53 0,0 0-44 16,0 0-64-16,0 0-68 16,0 0-134-16,0 0-231 0,0 0-134 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6:01:19.3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947 215 1337 0,'0'0'19'0,"0"0"21"15,0 0-154-15,0 0-189 16,0 0-118-16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6:01:28.4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1986 0 736 0,'0'0'-49'0,"0"0"34"0,0 0 22 15,0 0 127-15,0 0 33 16,0 0-51-16,0 48-55 16,0 4 53-16,-6-4-27 15,-8 7-46-15,-5 1 45 0,-8-4-76 16,-5-1 7-16,-8-3 16 16,1-3-27-16,-14-5 16 15,1-10-15-15,12-4-7 0,1-12 16 16,39-14-9-16,-46 0 9 15,46 0-9-15,-46-29-13 0,46 29 14 16,-33-41 21-16,33 41-48 16,-26-37 13-16,26 37-21 0,0 0 22 15,0 0 12 1,0 0 6-16,0 0-34 0,19 63 18 16,-6 0 10-16,1 3 6 15,-8 8 17-15,-6 4-30 0,0 0-5 16,0-5 52-16,-13-2 7 15,-7-12 6-15,-6 0-34 0,0-11 11 16,-7-8-4-16,33-40 55 16,-46 41 16-16,13-22-6 15,33-19-40-15,0 0-10 0,-39-19-5 16,12-22-30-16,8-10-3 16,12-23-10-16,7-7-7 0,7-4 18 15,6 3-7-15,0 8-12 16,7 12-15-16,-1 10-98 15,-19 52-150-15,46-52-172 0,-6 30-27 16,6 18 13-16</inkml:trace>
  <inkml:trace contextRef="#ctx0" brushRef="#br0" timeOffset="225">1861 1101 661 0,'53'-15'94'0,"-53"15"35"0,46-3 2 15,-46 3 49-15,33 14-42 16,-33-14-17-16,19 37-13 16,-19 8-51-16,-13-1 4 0,-20 8-35 15,-19 3-91-15,-20 4-178 16,-14-3-79-16,1-1-36 0</inkml:trace>
  <inkml:trace contextRef="#ctx0" brushRef="#br0" timeOffset="464">941 850 754 0,'-6'63'145'0,"-1"0"-31"15,-6-4-6-15,0 0-39 0,0-4-30 16,-7 1-5-16,0-1-16 16,1-3-4-16,-8-4-72 0,-6-4-146 15,33-44-84-15,-59 44-56 16</inkml:trace>
  <inkml:trace contextRef="#ctx0" brushRef="#br0" timeOffset="660">948 251 1203 0,'46'-18'21'0,"-46"18"11"0,0 0-37 16,0 0 26-16,0 0-121 16,0 0-96-16,0 0-58 15,0 0 21-15,0 0 11 0</inkml:trace>
  <inkml:trace contextRef="#ctx0" brushRef="#br0" timeOffset="1092">534 1101 217 0,'0'0'99'0,"0"0"5"15,0 0 22-15,0 0-4 16,0 0-60-16,0 0-24 16,0 0-18-16,39-33 9 0,-39 33-15 15,27-55 36-15,-14 6 8 16,-7 5-16-16,-6 4 22 0,0 40 67 15,0-41-21-15,0 41-78 16,0 0-26-16,0 0-6 0,0 0-6 16,0 0 1-16,-46 15 9 15,0 11 0-15,7 3 5 0,-1 1 21 16,-6 3-39-16,7-7 34 16,39-26 1-16,-53 26 30 15,14-12-32-15,39-14-2 16,-46 8 30-16,46-8-31 0,-46-8 33 15,46 8-50-15,-39-22 29 16,39 22 45-16,0 0-26 0,-46-18-29 16,46 18-29-16,0 0 9 15,0 0 10-15,-40 44-3 0,14 8 19 16,6 0-3-16,14 3-26 16,-1 0 22-16,14 1-35 0,-7-1 6 15,6 1-192-15,7-1-196 16,7-3-81-16</inkml:trace>
  <inkml:trace contextRef="#ctx0" brushRef="#br0" timeOffset="1261">448 2054 1285 0,'60'-18'76'0,"5"-8"-38"15,-6-7 26-15,7 0-74 16,-7-1-30-16,-13-3-183 0,0 0-171 16</inkml:trace>
  <inkml:trace contextRef="#ctx0" brushRef="#br0" timeOffset="1460">580 296 2010 0,'-46'22'66'16,"46"-22"-54"-16,0 0 12 16,0 0-27-16,0 0-61 0,0 0-183 15,0 0-232-15,0 0-131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0:57.0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1299 731 1234 0,'0'0'196'16,"0"0"51"-16,-20-33-42 15,20 33-54-15,-13-33-51 0,13 3-8 16,0-3-64-16,7 0-6 16,6-8-22-16,6-3 5 0,-5-1-17 15,5 8 12-15,1 4-25 16,-20 33 10-16,39-33 6 0,1 14 19 15,-1 16 10-15,7 6 13 16,7 16-14-16,-1 3-5 16,1 4-14-16,0 0 12 15,-1 0-3-15,-6-8-18 0,-13 4 26 16,0-7-35-16,-33-15 40 16,0 0 10-16,33 15 26 0,-33-15 43 15,0 0-8-15,0 0-42 16,0 0-21-16,0 0-6 0,0 0 9 15,0 0 28-15,-46-22-19 16,6 14-5-16,-12 16 25 0,-1 10 4 16,-6 8-13-16,-7 11 2 15,-6 4-2-15,-7 3-4 16,7 0-18-16,0-3-5 16,6-1 3-16,13-3-29 0,7-11 10 15,13-7-3-15,7-4-103 16,26-15-113-16,0 0-264 0,0 0-194 15,-33-12-71-15</inkml:trace>
  <inkml:trace contextRef="#ctx0" brushRef="#br0" timeOffset="200">1535 37 2378 0,'0'0'35'16,"0"0"91"-16,7-37 41 0,-7 37-70 15,0 0-83-15,0 0-78 16,0 0-230-16,0 0-361 0,0 0-142 16</inkml:trace>
  <inkml:trace contextRef="#ctx0" brushRef="#br0" timeOffset="448">997 413 1846 0,'0'0'254'0,"0"0"18"0,-20-37-77 16,20 37-112-16,0 0-18 15,0 0-7-15,46-11-27 0,-13 11-5 16,-33 0-26-16,33 30 23 16,-20-1-10-16,-13 5 15 0,-7-1-25 15,-19 4-6-15,0-4-127 16,-14-3-147-16,-6-1-200 16,-6-7-178-16</inkml:trace>
  <inkml:trace contextRef="#ctx0" brushRef="#br0" timeOffset="880">517 347 1710 0,'26'-33'360'15,"-26"33"19"-15,33-45-95 0,-33 45-119 16,46-40-88-16,-6 21-22 15,-40 19-27-15,52-3-21 16,-12 3 9-16,-40 0-14 0,0 0 16 16,26 40-4-16,-20 1-1 15,-12-4 0-15,-7 3-11 0,-20 1 9 16,0-4-15-16,-13 4 11 16,-7-1-7-16,1 5 16 0,-1 3 1 15,-6 3 9-15,7 8 3 16,-1 8 0-16,7-4-2 0,7 0 0 15,-1 3 13-15,14-7 29 16,0-7 13-16,-1-11 14 16,8-8 0-16,19-33-32 15,-27 33 1-15,27-33-16 0,0 0-12 16,-39 4 1-16,39-4 13 16,-26-30-6-16,12-10-7 0,8-8-27 15,12-15-16-15,8-11-7 16,5-15-96-16,21-7-74 0,6-4-69 15,19 12-212-15,8 6-483 16</inkml:trace>
  <inkml:trace contextRef="#ctx0" brushRef="#br0" timeOffset="1053">346 1001 3213 0,'0'0'30'16,"0"0"-54"-16,0 0-195 15,0 0-363-15,0 0-486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1:56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9D7C8C-6CB7-424F-8A99-B33B92F06A8D}" emma:medium="tactile" emma:mode="ink">
          <msink:context xmlns:msink="http://schemas.microsoft.com/ink/2010/main" type="inkDrawing" rotatedBoundingBox="22610,12011 30605,10598 31449,15373 23454,16785" semanticType="enclosure" shapeName="Other">
            <msink:sourceLink direction="with" ref="{6FABD4E1-FF8C-4BAD-A116-1D4DD442E399}"/>
            <msink:sourceLink direction="with" ref="{44C594DC-62E8-4704-AD7A-88135BFAF565}"/>
            <msink:sourceLink direction="with" ref="{46CF56F3-70B3-4C3B-B9CF-4543B5850C2D}"/>
            <msink:sourceLink direction="with" ref="{73BF8EF0-C638-4FD5-A97D-510CFDA9EF93}"/>
            <msink:sourceLink direction="with" ref="{F2A061CF-CC5F-465B-8096-FA42C8F56BDD}"/>
            <msink:sourceLink direction="with" ref="{B74D6082-9FD7-4E5C-ABA5-40500C88EA53}"/>
            <msink:sourceLink direction="with" ref="{46D6C547-9F38-4501-8493-7934F2D890BD}"/>
            <msink:sourceLink direction="with" ref="{D4659C36-6E4D-4F84-8C16-5A9A706F0961}"/>
            <msink:destinationLink direction="with" ref="{A4B65BCD-05FF-43B1-8750-90A83C2D3A51}"/>
            <msink:destinationLink direction="with" ref="{F7835600-75B9-463E-BA89-65C94ABF5998}"/>
          </msink:context>
        </emma:interpretation>
      </emma:emma>
    </inkml:annotationXML>
    <inkml:trace contextRef="#ctx0" brushRef="#br0">7608 363 1395 0,'0'0'271'0,"0"0"-89"16,13-39-65 0,-13 39-23-16,-31-24-15 0,-13 13-32 15,-5 11-38-15,-25 7 10 0,-26 7-5 16,-17 7-22-16,-26-3-5 16,-12 2 21-16,-18 1-3 0,-13-3-5 15,-19 3-4 1,-11 0 7-16,-32 3-3 0,-25 4 0 15,-18 10 0-15,-19 4-18 16,0 0 22-16,1 0 1 0,5-8-11 16,-18 5 22-16,0-4-38 0,6-1 26 15,-7 1-22 1,14-3 18-16,5 2-6 16,13-2 6-16,12 3 5 0,13-8-8 15,24 1 12-15,19-3-13 16,31-1-4-16,25-3-4 15,24-4 12-15,25 1 15 0,32-4-18 16,24-4-11-16,12-3 3 16,13-3 11-16,37-4 0 15,0 0 0-15,-31 3-3 0,31-3-7 16,0 0 5-16,0 0 10 16,19 38-13-16,5 4-5 0,7 7 24 15,7 10-11 1,5 14 0-16,-6 15-4 0,6 16-8 15,1 4 16-15,-7 10-11 16,0 4-4-16,-12 14 18 0,-13 7 4 16,1 7-17-16,-19 10 6 0,-1 4-8 15,-5-4-7 1,-7 0 23-16,-5-3-5 0,5-7 0 16,0-14-22-16,1-18 19 15,5-13 7-15,-5-22-28 0,-1-10 21 16,7-13-8-16,-1-8 25 15,1-10-13-15,0-11-4 0,-1-7-9 16,1 1 14 0,12-25-1-16,-19 24-4 0,19-24-11 15,-12 28 6-15,12-28 9 0,-12 42-1 16,-1-7-8-16,7-4 7 16,6 0 3-16,0 1-5 0,0-4 0 15,0-1-8-15,0-27 19 16,12 39-14-16,-5-11-6 0,-7-28-5 15,18 34 18-15,-6-6-1 16,-12-28-16-16,25 35 7 0,-25-35 6 16,37 42-23-16,-6-7 7 0,7-4 16 15,-1 4 0 1,12 3-10-16,7-3-13 0,6 7 23 16,6-4 13-16,13 4-19 15,12 0-1-15,0 0 4 0,12 3 0 16,13 0 10-16,-1 7-103 15,1-3 54-15,0 0 23 0,6-4 19 16,0-3-12-16,0-4-8 0,6 1 20 16,0-8-4-16,6-10-6 15,7-7 16-15,12-4-26 0,6-6-40 16,0-8 45 0,6-3-69-16,0-7 40 0,7-3 35 0,-7-4-15 15,0 0 17 1,7-3 15-16,-1-1-8 0,7 1-10 0,6 3 10 15,0-3 14 1,-7 3-17-16,7 0-6 0,-6-7 19 16,-7 4-10-16,-5-8 9 0,5 5-23 15,-12-1 21-15,0-4-7 16,-12 4 0-16,0 4-13 0,-13 3 13 0,-18 4 7 16,-7-1 15-1,-5 4-27-15,-1 0-6 0,-6-3 21 16,-12 0-22-16,0-1 2 15,-7-3 19-15,1 0 13 0,-13 0-29 16,-6 4 1 0,-6 0 6-16,-1 3-19 0,-5 0 35 0,-13 0-7 15,0 0-9-15,-37 14-12 0,50-18 30 16,-50 18 0-16,31-13-3 16,-31 13 4-16,0 0 1 15,0 0-3-15,37-14 18 16,-37 14-8-16,0 0-2 0,0 0-5 15,0 0-7-15,25-35 8 16,-25 35-11-16,12-35-24 0,-12 35 18 0,-6-38 4 16,0 6 3-16,0-3-27 0,-7 1 16 15,7-5 7 1,-6-6-4-16,-1-11 6 0,1-3-9 16,-1-11 0-16,1-6 3 15,0-11 20-15,-1-14-16 0,-5-11-33 16,5-6 35-16,1-8 12 15,-1 1-16-15,7-4-14 0,-6 4 19 16,-1 6 15-16,-5 1-38 16,-7 10 4-16,0 0 25 0,-6 0-7 15,0 7-23-15,0 10 10 16,-6 1 0-16,6 3-5 16,0 6 2-16,0-6 19 0,13-3-20 0,-1-8 16 15,7 1 4-15,6-4-36 16,6 0 33-16,6 3-12 0,6 4 17 15,0 7-34 1,7 3 12-16,-7 1-26 0,7 10 10 16,-7 0 20-16,1 3 18 0,-7 4-10 15,6 3 8-15,-5 0-26 16,-1 1 14-16,0 6 0 0,-6-3 16 0,0-1-27 16,0 12 5-1,-6 2 3-15,6 1 14 16,-6 7-26-16,6 38 23 0,-7-56 9 15,1 11-17-15,6 6-19 0,-6 5 28 16,6 34 5-16,6-42 4 0,-6 42-23 16,6-35-9-16,-6 35 33 15,0 0 1-15,0 0-17 0,0-35-1 16,0 35-15-16,0 0 21 16,0 0 14-16,0-35-10 0,0 35-9 15,0 0 6 1,0 0 6-16,0 0-23 0,0 0 0 15,0 0-10-15,0 0 21 16,0 0-90-16,0 0-180 0,0 0-112 0,0 0-46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34.05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631BCDFC-6361-44B2-A690-51FCA24373F3}" emma:medium="tactile" emma:mode="ink">
          <msink:context xmlns:msink="http://schemas.microsoft.com/ink/2010/main" type="inkDrawing" rotatedBoundingBox="11088,17419 12249,15603 13049,16115 11887,17930" semanticType="callout" shapeName="Other">
            <msink:sourceLink direction="with" ref="{ADA84199-A034-468F-B494-F9527FBDDFF7}"/>
            <msink:destinationLink direction="with" ref="{6D89CA33-0D36-4ACF-A6B2-AC1B84C03025}"/>
            <msink:destinationLink direction="with" ref="{86DF267D-9ACD-4E1C-BA62-FDA662779416}"/>
          </msink:context>
        </emma:interpretation>
      </emma:emma>
    </inkml:annotationXML>
    <inkml:trace contextRef="#ctx0" brushRef="#br0">2699 953 1348 0,'0'0'196'15,"0"0"5"-15,0 0-36 0,-20 37-57 16,20-37-47-16,0 0-24 16,0 0-6-16,0 0-4 0,0 0-2 15,0 0-15-15,-13 37-1 16,13-37 14-16,0 0 41 0,0 0-25 15,-39 14 13-15,6-6 38 0,33-8 7 16,-40 7-20-16,1 4-25 16,0 8 43-16,-1 10 25 0,-6 5 10 15,7 10-9-15,-1 4-16 0,1 4-17 16,-7 3-9-16,7 1-14 16,-1 6-39-16,1-6 4 0,-1-5-15 15,7 5-12-15,-6-12-16 16,39-44-111-16,-46 48-138 0,46-48-214 15,0 0-288-15,-53 37-58 0</inkml:trace>
    <inkml:trace contextRef="#ctx0" brushRef="#br0" timeOffset="504">1878 864 1142 0,'6'48'278'0,"1"4"19"16,6-4-36-16,-6-4-55 0,6-3-52 15,-7 0-63-15,-6-41-46 0,13 48-11 16,-13-48-10-16,7 40-17 15,-7-40-7-15,0 0-5 0,0 0 16 16,0 0-18-16,0 0 36 0,-46 30-9 16,7-19-3-16,-7-11 6 15,6 0 37-15,1 0 0 0,39 0-17 16,-59 7-20-16,6 8 9 0,0 3 5 16,-6 8 6-16,0 8-13 15,0-1-12-15,13 4-18 16,-7 0 4-16,7 0-41 0,46-37-188 15,-52 44-195-15,52-44-198 0,0 0-59 16</inkml:trace>
    <inkml:trace contextRef="#ctx0" brushRef="#br0" timeOffset="872">2758 0 1368 0,'33'14'232'0,"-33"-14"118"15,20 34 2-15,-20-5-69 0,-13 1-104 16,-7 3-71-16,-13 0-54 0,-6 1-29 16,-1 2-23-16,-6-2 5 15,-6-5 0-15,-1-7 0 0,-6-7-40 16,6 0-42-16,1-11-29 0,6-8-15 15,0-14-7-15,13-12 126 16,7-14-125-16,-1-4 69 0,8 0 30 16,6 11 19-16,13 37-13 0,-7-30-3 15,7 30 55-15,0 0 82 0,-20 33-2 16,1 12-26-16,-1 14-32 16,-6 11-19-16,-7 0-14 15,-7-3-11-15,7-1-16 0,-6-3-56 16,6-8-213-16,-6-3-192 0,-1-11-63 15,1-4-2-15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35.137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6D89CA33-0D36-4ACF-A6B2-AC1B84C03025}" emma:medium="tactile" emma:mode="ink">
          <msink:context xmlns:msink="http://schemas.microsoft.com/ink/2010/main" type="inkDrawing" rotatedBoundingBox="11091,17178 11252,16673 11450,16735 11290,17241" semanticType="connector" shapeName="Other">
            <msink:sourceLink direction="with" ref="{6D31BCC1-7D3B-4607-83B3-EC962226F3B0}"/>
            <msink:sourceLink direction="with" ref="{631BCDFC-6361-44B2-A690-51FCA24373F3}"/>
          </msink:context>
        </emma:interpretation>
      </emma:emma>
    </inkml:annotationXML>
    <inkml:trace contextRef="#ctx0" brushRef="#br0">1365 809 935 0,'0'0'305'15,"0"0"42"-15,0 0-1 16,40 44-44-16,-1-11-65 0,-6 1-55 16,-7-1-34-16,-13 0-27 0,-13-33-54 15,-6 55-25-15,-14-3-15 16,-6-4-20-16,-14-3-126 0,40-45-193 16,-65 59-207-16,5-11-122 0,1-15-10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33.50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B828A8BF-FBF1-4239-AE7F-94C361788604}" emma:medium="tactile" emma:mode="ink">
          <msink:context xmlns:msink="http://schemas.microsoft.com/ink/2010/main" type="inkDrawing" rotatedBoundingBox="12686,16996 13827,16402 14134,16990 12993,17585" semanticType="callout" shapeName="Other">
            <msink:sourceLink direction="with" ref="{5B6E4F47-7357-4069-82CE-2CC5CE30DE5F}"/>
            <msink:destinationLink direction="with" ref="{86DF267D-9ACD-4E1C-BA62-FDA662779416}"/>
          </msink:context>
        </emma:interpretation>
      </emma:emma>
    </inkml:annotationXML>
    <inkml:trace contextRef="#ctx0" brushRef="#br0">3908 938 933 0,'0'0'227'0,"0"0"112"16,0 0-64-16,20 41-98 0,-20-41-69 15,39 26-61-15,-6-15-22 0,-33-11 6 16,46 3-16-16,-46-3 5 0,0 0-15 16,40-7-5-16,-40 7 31 15,0 0-56-15,26-22 25 0,-26 22 0 16,20-41 97-16,-20 41 40 0,6-33 33 15,-6 33-37-15,0 0-32 16,0 0-55-16,0 0-26 0,-59-4-4 16,6 12-4-16,-12 6-3 15,6 5 4-15,-7 3-5 0,0-4-3 16,7 1-5-16,0-8 0 16,13-4-9-16,6-3 2 0,8-8 21 15,32 4-14-15,-33-14-11 0,33 14 6 16,0 0 15-16,0 0-10 0,-20-26-13 15,20 26 13-15,0 0 0 16,0 0 0-16,0 0-7 0,39 18 20 16,-39-18 6-16,40 48-4 0,-14 4 32 15,-13 7 16-15,-13-3-3 16,-13 3 0-16,-7 0-11 0,-6 0-17 16,-7-4-2-16,-13-7-19 15,0-3 6-15,-6-5-17 0,-1-14 6 16,1-7 2-16,-8-12 12 0,14-14 17 15,-6-12-18-15,12 1-9 16,1-23-14-16,13-7 0 0,-1-7-3 16,14-8 1-16,13-4 1 0,7 1 9 15,13-1-2-15,12 1-2 16,1 10-8-16,0 5-116 0,0 14-200 16,-33 37-298-16,53-37-187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34.218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86DF267D-9ACD-4E1C-BA62-FDA662779416}" emma:medium="tactile" emma:mode="ink">
          <msink:context xmlns:msink="http://schemas.microsoft.com/ink/2010/main" type="inkDrawing" rotatedBoundingBox="12376,17493 12415,17500 12412,17514 12373,17507" semanticType="connector" shapeName="Other">
            <msink:sourceLink direction="with" ref="{631BCDFC-6361-44B2-A690-51FCA24373F3}"/>
            <msink:sourceLink direction="with" ref="{B828A8BF-FBF1-4239-AE7F-94C361788604}"/>
          </msink:context>
        </emma:interpretation>
      </emma:emma>
    </inkml:annotationXML>
    <inkml:trace contextRef="#ctx0" brushRef="#br0">2489 1629 1636 0,'0'0'237'0,"0"0"99"0,39 7-55 16,-39-7-135-16,0 0-77 16,0 0-205-16,0 0-214 0,0 0-208 15,0 0-129-15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29.80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5B6E4F47-7357-4069-82CE-2CC5CE30DE5F}" emma:medium="tactile" emma:mode="ink">
          <msink:context xmlns:msink="http://schemas.microsoft.com/ink/2010/main" type="inkDrawing" rotatedBoundingBox="13083,16072 20021,15879 20067,17527 13129,17720" shapeName="Other">
            <msink:destinationLink direction="with" ref="{B828A8BF-FBF1-4239-AE7F-94C361788604}"/>
            <msink:destinationLink direction="with" ref="{52DAB250-DFE2-4065-9285-4CB0DC68EE8A}"/>
            <msink:destinationLink direction="to" ref="{976BDEF4-7334-4335-AC91-1EFBB986911D}"/>
          </msink:context>
        </emma:interpretation>
      </emma:emma>
    </inkml:annotationXML>
    <inkml:trace contextRef="#ctx0" brushRef="#br0">10033 679 790 0,'0'0'194'16,"13"-29"15"-16,-13 29 10 15,0 0-68-15,0 0-46 0,0 0-37 16,0 0 40-16,26-19-7 0,-26 19-23 16,26 11 2-16,-26-11-14 15,20 37-20-15,0 0 6 0,-14 0 7 16,1 0-26-16,-1 8 27 16,-12-8 4-16,-7 3-34 0,0 1 21 15,-14-4-41-15,-6 0-6 16,-13 3 6-16,-6-3-5 0,-1-3-9 15,-6-5 7-15,0-7-3 0,13-3-5 16,0-8 0-16,7-4 11 16,12-7-4-16,1-7-2 0,26 7-5 15,-26-33 20-15,19-1-35 0,7-10 15 16,13 7-15-16,7-4 24 16,0 4-2-16,6 8-11 0,-6 7 9 15,-20 22 0-15,19-22-4 16,-19 22 12-16,0 0-8 0,0 0 12 15,0 0-1-15,27 48 5 16,-27-8 3-16,-7 1-5 0,-6-4 7 16,-13-4-7-16,-1-3-3 0,-5-1 5 15,-8-3-23-15,1-7 21 16,-1-8-19-16,1 0 5 0,6-11 6 16,33 0-14-16,-46 0 19 0,13 0-15 15,33 0 14-15,-33-22-26 16,33 22 21-16,-26-41-25 0,13 0 23 15,6 1-19-15,7 6 19 16,7 12-6-16,-7 22 11 0,0 0-18 16,0 0 3-16,0 0 29 15,0 0-11-15,0 0 3 0,-20 45 14 16,0 3-24-16,-6-4 30 0,-7 4-17 16,-13 0 11-16,7 0-15 15,-14-4-5-15,1-7-4 0,-1-4-4 16,7-3-92-16,0-8-103 0,46-22-154 15,-59 8-179-15,59-8-54 16</inkml:trace>
    <inkml:trace contextRef="#ctx0" brushRef="#br0" timeOffset="198">9454 624 1139 0,'33'-26'189'16,"7"8"62"-16,-8-5-12 0,8 1-107 16,6 0-56-16,0 4-26 0,6-1-50 15,1 1 12-15,-7 3-120 16,-7 8-144-16,-6-5-103 0,-33 12-66 16,0 0-2-16</inkml:trace>
    <inkml:trace contextRef="#ctx0" brushRef="#br0" timeOffset="420">8988 380 979 0,'0'0'287'0,"0"0"-20"15,0 0-85-15,0 0-2 0,0 0-23 16,0 0-17-16,13 52-53 0,0 3-30 15,7 4-16-15,0 4-24 16,-7-4-17-16,0 4 22 0,-7-7-22 16,-6-1-82-16,-13-3-254 15,-6-1-214-15,-1-6-73 0</inkml:trace>
    <inkml:trace contextRef="#ctx0" brushRef="#br0" timeOffset="644">8732 890 1073 0,'0'0'282'16,"0"0"38"-16,0 0-27 0,26 33-21 16,-6 8-47-16,-7 0-32 15,-7-1-56-15,-12 8-52 0,-7 0-41 16,-14-7-30-16,-12 3-18 15,-7 1 20-15,-7-1-123 0,1-7-133 16,-1-8-194-16,1-10-158 0,52-19-39 16</inkml:trace>
    <inkml:trace contextRef="#ctx0" brushRef="#br0" timeOffset="1432">8403 831 835 0,'0'0'200'15,"0"0"63"-15,0 0-5 0,0 0-20 16,0 0-63-16,7 44-79 16,-1-11-30-16,-6-33 2 0,-6 37-16 15,6-37-34-15,-14 41-10 0,14-41 10 16,0 0-16-16,-26 30-8 0,26-30 6 15,0 0 0-15,0 0-29 16,0 0-69-16,-39 3-1 16,39-3 3-16,0 0 8 0,-27-37 35 15,27 37 45-15,-26-40 5 0,26 40-15 16,0 0 18-16,0 0 11 16,0 0 7-16,0 0-8 0,0 0 86 15,0 0 36-15,-46-4-31 0,46 4-41 16,-33 18 56-16,33-18 12 15,-33 26-35-15,33-26-39 0,-39 30-24 16,6-8 2-16,33-22-20 0,-39 15-18 16,39-15 14-16,-40 11-3 15,40-11-1-15,-33 0-14 0,33 0 10 16,0 0-25-16,0 0-36 16,-26-37-14-16,20 4 43 0,6 33 25 15,-7-34-4-15,7 34-8 0,0 0 19 16,0 0 4-16,0 0 13 15,0 0 6-15,0 0 28 0,-20 34 6 16,-6-1 8-16,-7 4 1 0,-13 0 3 16,-6-4-16-16,-8 4-34 15,1-4 3-15,-6-3-1 0,-1-8-15 16,0-3-11-16,7-5 11 0,0-6 0 16,13-8-1-16,13 0-9 15,33 0 4-15,-33-15 6 16,33 15-17-16,-6-41-2 0,19 1-15 15,6-5-57-15,14 1 3 0,13 3 17 16,7 8 32-16,-7 0 19 16,0 7 2-16,0 11-5 0,-7 0 21 15,-12 8-4-15,-27 7-12 0,0 0 4 16,0 0 19-16,0 0-5 0,6 30 5 16,-6-30-14-16,-26 44-2 15,-7-7 24-15,-6 4 21 0,-7 3 9 16,-7 4 26-16,-6 7 21 0,-7 1-8 15,0 10-21-15,1 1-27 16,-1-1-27-16,0-7-13 16,14 4 0-16,-1-15 5 0,14 0-5 15,6-15-139-15,33-33-190 0,0 0-256 16,-53 15-143-16</inkml:trace>
    <inkml:trace contextRef="#ctx0" brushRef="#br0" timeOffset="1676">7128 99 1333 0,'33'19'338'0,"-7"7"2"0,-13 7 5 16,1 11-44-16,-8 15-59 15,7 4-92-15,-13 7-69 0,7 4-42 16,-7-4-13-16,0-3-9 0,-7-1-10 16,1-6-69-16,-14 2-213 15,-6-6-248-15,-7-1-189 0,0 1-65 16</inkml:trace>
    <inkml:trace contextRef="#ctx0" brushRef="#br0" timeOffset="1948">6228 1197 1254 0,'0'0'230'0,"0"0"-35"16,0 0 1-16,0 0-6 0,0 0 7 15,0 0-16-15,0 0-12 16,26 40 4-16,-26 1-54 0,-6 0-47 16,-14 3-34-16,-13 0-25 15,-6 4 0-15,-7-3-10 0,-14-1-55 16,1-3-191-16,0-4-224 0,7-8-183 16,-8-7-18-16</inkml:trace>
    <inkml:trace contextRef="#ctx0" brushRef="#br0" timeOffset="2404">5571 373 600 0,'0'0'223'0,"0"0"1"16,-20-37 41-16,20 37 1 15,0 0-13-15,0 0-79 0,0 0-70 16,0 0-50-16,0 0 31 0,0 0 102 16,0 0-36-16,0 48-24 0,13 7-14 15,0 4-44-15,0 4-27 16,1 7 71-16,12 1-37 0,-6-5-32 15,-1 4-27-15,8-7-3 0,-8-4-7 16,-6-3-54-16,-6-5-290 16,0-10-334-16,-7-41-179 15</inkml:trace>
    <inkml:trace contextRef="#ctx0" brushRef="#br0" timeOffset="2944">4979 823 936 0,'0'0'171'15,"0"0"-11"-15,0 0 80 16,0 0-46-16,46 4-34 0,-13 7-35 15,-33-11 19-15,26 30-6 16,-26-30-24-16,27 40-27 0,-21-6-10 16,-6-34-4-16,0 37-25 0,0-37-12 15,-13 33-13-15,13-33-3 0,-33 29-8 16,0-10-9-16,1-8-3 16,32-11-8-16,-40 4 0 0,1-8 1 15,-1-7 9-15,1 0 0 0,-1 0 0 16,1 0 3-16,6 3 55 15,33 8-11-15,-39 4-26 0,6 14 55 16,-7 8 7-16,1 8-6 16,6 6-31-16,7 5-22 0,6 3-7 15,7-4-8-15,6 0-23 16,7 1-152-16,0-45-299 0,27 48-250 16,-27-48-65-16</inkml:trace>
    <inkml:trace contextRef="#ctx0" brushRef="#br0" timeOffset="3129">5012 1496 2022 0,'0'0'367'16,"0"0"25"-16,0 0-94 0,0 0-127 15,0 0-78-15,0 0-55 16,0 0-22-16,0 0-71 0,0 0-163 15,0 0-247-15,0 0-292 0,0 0-47 16</inkml:trace>
    <inkml:trace contextRef="#ctx0" brushRef="#br0" timeOffset="3876">3225 1200 1219 0,'0'0'230'16,"0"0"82"-16,0 0 45 0,26 41-59 15,-26-41-122-15,0 0-87 16,0 0-55-16,0 0-58 0,0 0-288 15,0 0-311-15,0 0-206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1:59.0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835600-75B9-463E-BA89-65C94ABF5998}" emma:medium="tactile" emma:mode="ink">
          <msink:context xmlns:msink="http://schemas.microsoft.com/ink/2010/main" type="inkDrawing" rotatedBoundingBox="28385,10963 29442,16357 29236,16397 28179,11004" semanticType="callout" shapeName="Other">
            <msink:sourceLink direction="with" ref="{609D7C8C-6CB7-424F-8A99-B33B92F06A8D}"/>
          </msink:context>
        </emma:interpretation>
      </emma:emma>
    </inkml:annotationXML>
    <inkml:trace contextRef="#ctx0" brushRef="#br0">6 0 266 0,'-12'38'16'0,"12"-38"59"0,-7 45 16 15,7-45-17-15,0 0-23 16,7 46 78-16,-7-46 8 0,18 66 25 16,7 3-35-16,0 22 103 0,6 24-88 15,6 35-24 1,6 34 26-16,1 22-4 0,5 17-23 16,13 14-6-16,0 14 71 15,0 3-85-15,-6 7-30 0,-7 7-19 16,7 7-42-1,-6-10 10-15,-1-10-8 0,-5-15-8 16,-1-14 0-16,0-13-12 0,-5-11 23 16,-1-18-23-16,-6-9 4 15,6-12 13-15,-12-16-12 0,-7-18-5 16,-5-18 22-16,-7-17-19 16,-12-17 21-16,-7-18-36 0,-5-14-77 15,-7-13-76-15,25-32-129 16,-37 20-165-16,6-20-47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1:57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8849B4-C4D8-4865-8596-A9E756C3D929}" emma:medium="tactile" emma:mode="ink">
          <msink:context xmlns:msink="http://schemas.microsoft.com/ink/2010/main" type="inkDrawing" rotatedBoundingBox="24840,11639 25463,17092 25342,17105 24719,11653" semanticType="callout" shapeName="Other"/>
        </emma:interpretation>
      </emma:emma>
    </inkml:annotationXML>
    <inkml:trace contextRef="#ctx0" brushRef="#br0">0 0 470 0,'37'3'4'16,"-37"-3"81"-16,31 46 10 0,-19 6 28 15,1 18 22-15,-7 17-67 16,-6 24 17-16,0 32 15 15,0 17-48-15,12 21-2 16,1 15 4-16,5 23 45 0,1 14 10 16,6 25-7-16,-1 17 28 0,1 11-65 15,0 3-47 1,6-10 1-16,-6-11-16 0,-1-17-18 0,7-21 10 16,0-21-15-1,7-18 10-15,-7-17 4 0,6-17-15 16,-6-14-13-16,-7-18 21 15,-5-13-1-15,0-18 18 0,-7-7-14 16,0-7 4-16,-5-7-55 16,-1 0-88-16,-6-3 69 15,0-4 8-15,0-10-51 0,6-11-41 0,-6-10-70 16,12-14-16 0,-12-21 1-16,31-3-56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1:58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B65BCD-05FF-43B1-8750-90A83C2D3A51}" emma:medium="tactile" emma:mode="ink">
          <msink:context xmlns:msink="http://schemas.microsoft.com/ink/2010/main" type="inkDrawing" rotatedBoundingBox="26447,11452 27548,17173 27309,17219 26208,11498" semanticType="callout" shapeName="Other">
            <msink:sourceLink direction="with" ref="{609D7C8C-6CB7-424F-8A99-B33B92F06A8D}"/>
          </msink:context>
        </emma:interpretation>
      </emma:emma>
    </inkml:annotationXML>
    <inkml:trace contextRef="#ctx0" brushRef="#br0">-2 0 505 0,'0'0'53'0,"0"0"92"16,0 87 38-16,0 35-35 0,6 38 76 16,0 42-17-16,6 28-60 15,1 17 5-15,5 11-57 0,7 0 37 16,12 3 59-16,1 4-37 16,17-7-95-16,-5-11-16 0,12-7-32 15,12-10 7-15,-6-3-18 16,1-4 0-16,-8-7-7 0,-5 0 7 15,0 10-13-15,-6-3 17 16,-13-10-15-16,0-8 23 0,-6-20-12 16,-6-15 0-16,-7-20-15 0,7-21 5 15,-6-21 19 1,-1-28-47-16,-5-17-115 0,5-21-83 0,-18-42-120 16,0 0-89-16,0 0-111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49.21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F772DBFF-F207-4F54-9E2D-D22A41B96FC5}" emma:medium="tactile" emma:mode="ink">
          <msink:context xmlns:msink="http://schemas.microsoft.com/ink/2010/main" type="inkDrawing" rotatedBoundingBox="31900,8142 31946,8153 31942,8167 31896,8156" shapeName="Other"/>
        </emma:interpretation>
      </emma:emma>
    </inkml:annotationXML>
    <inkml:trace contextRef="#ctx0" brushRef="#br0">13343 7132 2081 0,'46'11'162'0,"-46"-11"97"16,0 0 17-16,0 0-108 15,0 0-85-15,0 0-33 0,0 0-33 16,0 0-146-16,0 0-245 16,0 0-357-16,0 0-140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0:59.5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2431 249 584 0,'0'0'183'0,"0"0"108"0,0 0 60 16,0 0-27-16,0 0-37 15,0 0 10-15,0 0-30 0,0 0-93 16,-33-8-75-16,-6 5-44 15,-14-8-29-15,1 3 12 0,-20 1-13 16,-1-5-13-16,-12 4-12 0,-1-3 3 16,-6 4 10-16,-6-8-19 15,-7 4 6-15,0-4-12 16,-14 0-2-16,1 4 2 0,-7 4-2 16,7 0 14-16,13 3-3 0,0 0-8 15,19 8 19-15,14 0-17 16,0 7 9-16,6 3 3 0,13 1-12 15,14-4 1-15,13 0 3 0,26-11-21 16,0 0 30-16,-33 19-17 16,33-19 6-16,0 0 3 0,-13 26-9 15,13-26 8-15,0 27 13 0,0-5-8 16,0-22 0-16,13 33 17 16,0 0-4-16,-7-7-7 15,14 4 21-15,-13 3-11 0,6-4 9 16,7 8 10-16,-14 4-16 0,-6 3 1 15,0 4 7-15,0 5 8 16,-13 3-13-16,-7 3-8 0,-6 3 6 16,0 1-24-16,-1 0 16 0,-5 0-4 15,5-7 2-15,1-4-13 0,6-11 8 16,20-41-5-16,-26 44 6 16,26-44-18-16,0 0 16 0,0 0-16 15,-7 37 12-15,7-37-11 0,0 0 11 16,0 0 3-16,40 37-14 15,6-11 14-15,0-11-10 16,13 3 11-16,13-3-4 0,14 0-8 16,12-1 3-16,14 1 2 0,6-4 3 15,7 4 7-15,0-4-2 16,0 0-5-16,0 1 0 0,0 3 0 16,-7 3 4-16,0 1 5 0,-6-1 2 15,-14-3-19-15,-6-4 2 16,-13 0 3-16,-20-3 6 0,-6-5-3 15,-20 1 2-15,-33-4 11 0,0 0 19 16,39 0 24-16,-39 0 14 16,0 0-38-16,0 0 1 0,0 0 7 15,0 0-2-15,0-48-15 16,-6 15-3-16,-7-4 25 0,-1 3-10 16,1-3-1-16,0-15-27 0,7 8 10 15,-1-4-17-15,0 0 12 16,1-4-17-16,6-7 9 0,0-5-9 15,6-6 5-15,-6-4-3 0,7 0 5 16,0 4-6-16,-7 0 4 16,6 2-4-16,1 5 4 0,-7 15 3 15,6 11-3-15,-6 37-22 0,-6-33-32 16,6 33-44-16,0 0-65 16,0 0-85-16,0 0-124 15,0 0-190-15,0 0-110 0,0 0-21 16</inkml:trace>
  <inkml:trace contextRef="#ctx0" brushRef="#br0" timeOffset="2304">5086 52 471 0,'0'0'165'15,"0"0"-17"-15,0 0 38 0,0 0-13 16,0 0-40-16,0 0-4 0,0 0-50 16,-52 7-5-16,6 1-26 15,-14-8-13-15,1 0-14 0,-20-8-21 16,-6 1 3-16,-7 3-3 16,-20-7 0-16,-6 4 7 0,0-1-2 15,-7 1-24-15,7 0-4 16,6-1 18-16,7 8 8 0,0 0-7 15,-14 4 7-15,14 3-1 16,7 1 18-16,19-5-16 0,20 1 10 16,13-4-14-16,13 4-9 0,33-4 5 15,0 0 4-15,0 0-17 16,0 0 10-16,0 0 3 0,0 0-7 16,0 0 19-16,0 0 12 15,33 18-1-15,-33-18 19 0,39 15 5 16,-13-4-24-16,-26-11-14 0,27 19-9 15,-27-19 14-15,0 0 4 16,19 33-4-16,-6-4 15 16,-6 1-2-16,0 4 17 0,-7 3 2 15,0 11-1-15,6 4-15 0,-6 3-24 16,0 4 10-16,0 4 43 16,0 4 27-16,-6-3 1 0,-1 6-7 15,-6 0-13-15,0-4 24 0,-7 1-3 16,7-1-51-16,-7-2-10 15,0-5-5-15,7-3 7 0,-6-5 2 16,-8-6-13-16,8-5-14 0,-1-6 13 16,20-34-6-16,-20 29-18 15,20-29 20-15,0 0-9 16,0 0 2-16,0 0-14 0,0 0 12 0,0 0 15 16,20 34-1-16,-20-34 9 15,39 18 7-15,1-11-16 16,6 4 5-16,0-3 4 0,6-3-9 15,7 2-10-15,1-3 11 0,5 3-15 16,14 4 9-16,7-7 6 16,12 3-3-16,1-3-5 0,12-4 3 15,-5 4-10-15,5-1 9 0,1 1 11 16,-13 0-14-16,6 3 21 16,-20-3 7-16,-6-1-3 0,-7-3 18 15,-13 0 1-15,-6 0 21 0,-20-3 30 16,-7-1-14-16,-26 4-32 15,0 0-21-15,40-37-9 16,-21 3-14-16,-6-3 4 0,-6-11-5 16,6-8-4-16,-6-6-10 15,-1-9-4-15,7-2 11 0,1-10 4 16,-1 6-7-16,-7 3-4 0,1 4 4 16,-1 7 11-16,-6 7-3 15,0 8 0-15,0 7 1 0,-6 4 0 16,-1 4-6-16,1 7-3 0,-7 0-50 15,6 4-61-15,7 22-88 16,0 0-87-16,-20-30-184 0,20 30-208 16,0 0-88-16</inkml:trace>
  <inkml:trace contextRef="#ctx0" brushRef="#br0" timeOffset="3756">1321 1711 395 0,'0'0'131'16,"0"0"38"-16,0 0 42 0,0 0 10 16,0 0-26-16,0 0 3 15,19 33-38-15,-19-33-29 0,20 37-16 16,-13-7-13-16,-7-8-34 16,0 4-21-16,0-26 1 0,0 30-3 15,0-30-5-15,-7 26-18 16,7-26 7-16,0 0-18 0,0 0 5 15,-33 26-23-15,33-26 22 0,0 0-15 16,-39 15 0-16,39-15 0 16,0 0-16-16,0 0 9 0,0 0-14 15,0 0-14-15,-26-44 11 0,26 44 21 16,-7-35-25-16,7 35 33 16,0 0-20-16,0-26 11 0,0 26 4 15,0 0-19-15,0 0 34 16,0 0-15-16,0 0 8 0,0 0 20 15,0 0-16-15,0 0 23 16,-13 38-15-16,0-4 11 0,0-5 8 16,6 4 31-16,-6-3-39 0,0-8-2 15,13-22-11-15,-27 33-22 16,27-33 12-16,-19 23 7 0,19-23-15 16,0 0-12-16,0 0-8 0,0 0-2 15,0 0-9-15,-33-8-8 0,33 8 1 16,-13-33 19-16,6 3-2 15,7 30-3-15,7-33 14 16,-7 33 19-16,6-29-4 0,-6 29-9 16,0 0-2-16,0 0 6 0,0 0 3 15,0 0 31-15,0 0 23 16,0 0-3-16,0 0-27 0,-19 33 1 16,-1-7-3-16,0 0 16 0,7-1-16 15,0-2-13-15,-13 2-2 16,-1 1 1-16,-6-3 9 0,1-1-11 15,-1-4-1-15,-7-3 9 0,14-4-13 16,-7-4 2-16,7-3 5 16,0-8-3-16,-1 1 3 0,27 3-6 15,-26-19-11-15,13-3 6 0,13 22-20 16,-13-41 3-16,13 8 4 0,6 4-1 16,1-5 2-16,6 8 3 15,-13 26-4-15,33-33 4 16,-33 33 11-16,39-26-10 0,-39 26-3 15,33-3 11-15,-33 3 16 0,33 11-8 16,-33-11 6-16,20 29-10 16,-20-29-7-16,13 37 3 0,-7-7 5 15,-6-4-2-15,0-26 0 0,0 22-1 16,0-22-5-16,0 0 12 0,0 0 8 16,0 0 2-16,0 0-2 15,0 0 0-15,0 0-2 0,-19 22 9 16,19-22 0-16,-40 30 17 0,7-8 15 15,-13 7 9-15,0 8 7 16,-6 5-3-16,-7 2 9 16,0 1-7-16,-1 3-21 0,8 0-24 15,-1-8-5-15,7-3 1 0,0-4-9 16,0 1-11-16,13-12-5 0,-6 0-73 16,6-7-110-16,0-8-139 15,33-7-97-15,-39-3-101 0,39 3-16 16,0 0 19-16</inkml:trace>
  <inkml:trace contextRef="#ctx0" brushRef="#br0" timeOffset="3972">565 1429 845 0,'0'0'86'0,"0"0"152"0,0 0 128 15,0 0-17-15,0 0-95 16,0 0-83-16,13 60-43 0,-13 3-39 16,0 7 13-16,-6 1-12 0,-1 6-38 15,7-3-27-15,-7 5-92 16,14-9-193-16,6-4-276 16,0 1-179-16</inkml:trace>
  <inkml:trace contextRef="#ctx0" brushRef="#br0" timeOffset="5036">4725 2048 589 0,'0'0'129'16,"0"0"-20"-16,0 0-1 0,0 0 75 16,0 0 75-16,0 0-35 0,0 0 7 15,0 30-6-15,-13 7-24 16,-1 0-42-16,-12 11-25 0,0-4-30 16,-7 0-15-16,-6 5-25 0,-7-8-27 15,0 0 6-15,-7-4-29 16,-6 0-2-16,0-8-4 15,-7-3-17-15,0-4 20 0,7-7-10 16,0-4 7-16,13-7-17 0,0-4 2 16,7-4-5-16,12-7-18 15,1-4-14-15,6-7 22 0,20 22-4 16,-6-41-11-16,-1 12 11 0,7 29 17 16,7-30-2-16,-7 30-6 15,0 0 18-15,0 0 12 0,0 0-5 16,0 0-7-16,0 0-4 0,0 0 9 15,26 34 13-15,-6-1-3 16,-20 0 9-16,-7-7 10 0,1 3-2 16,-8-3-15-16,-5-4-1 15,19-22 1-15,-40 30-11 0,1-4-16 16,-1-10 19-16,-6-5-1 0,14-4-8 16,-8 1-15-16,7-8 6 15,0-4-8-15,14-4-1 0,19 8-11 16,-20-30-1-16,20 0-8 0,13 1 4 15,7-1 4-15,13 1 14 16,-7 7 4-16,7 7 12 0,0 0 0 16,-33 15 0-16,39 0 9 0,-39 0 14 15,26 26 26-15,-12 3 22 0,-14 8-7 16,-14 0-16-16,1 4-19 16,-20 1 8-16,-6-6-16 15,-7 1-5-15,0-3-3 0,-7-5-7 16,14-7-57-16,0 1-119 0,6-16-170 15,33-7-206-15,-40-4-58 16,40 4 8-16</inkml:trace>
  <inkml:trace contextRef="#ctx0" brushRef="#br0" timeOffset="5222">3982 2063 1098 0,'40'-4'241'0,"6"4"27"16,0-3-22-16,0-1-93 0,0 0-83 15,0 4-35-15,0-3-159 16,-7 3-207-16,-39 0-120 0,0 0-114 16</inkml:trace>
  <inkml:trace contextRef="#ctx0" brushRef="#br0" timeOffset="5572">3575 1982 1260 0,'0'0'306'0,"6"51"26"16,7 5-29-16,1 7-66 0,-1 7-51 15,0 4-53-15,-13 4-33 0,0 0-34 16,-13-4-23-16,-14-4-16 0,-12-3-16 16,-14-7-11-16,-12-12 0 15,-8-8 6-15,-5-3 4 0,-1-11 1 16,0-11-3-16,0-4-8 16,7-11-5-16,13-7 0 0,6-12 5 15,14-14 3-15,12-8-3 16,14-14 0-16,13-9 9 0,7-6 7 15,19-4 8-15,7 0-3 0,13 4-18 16,13 7-14-16,7 7-1 16,-1 4-70-16,8 11-130 0,-8 8-156 15,-5 7-172-15,-8 4-103 0</inkml:trace>
  <inkml:trace contextRef="#ctx0" brushRef="#br0" timeOffset="5752">3351 2285 1282 0,'0'0'227'15,"0"0"77"-15,20 38 30 0,-20-38-44 16,0 0-117-16,0 0-67 0,26 33-61 16,-26-33-86-16,0 0-141 15,0 0-141-15,0 0-189 0,0 0-174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0.0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65005E-DAE7-41F2-B021-079B0CF30104}" emma:medium="tactile" emma:mode="ink">
          <msink:context xmlns:msink="http://schemas.microsoft.com/ink/2010/main" type="inkDrawing" rotatedBoundingBox="23438,13106 31101,12129 31118,12265 23455,13242" shapeName="Other"/>
        </emma:interpretation>
      </emma:emma>
    </inkml:annotationXML>
    <inkml:trace contextRef="#ctx0" brushRef="#br0">-3 951 439 0,'-25'-24'87'0,"25"24"18"0,0 0-18 0,0 0-13 16,0 0-17-1,0 0-52-15,0 0 6 0,0 0-47 16,0 0 81-16,49-32-37 15,20 15 14-15,11 0-16 0,19 6-16 16,13 4 13-16,24-3-3 0,13-1-11 16,18 4 18-1,19-3-7-15,25-8 19 0,12 1-10 16,25 0-26-16,6-4 33 16,12-11-9-16,0 1-24 0,1-11 17 15,12-3 0 1,12-7 0-16,6-1 7 0,1-2 10 0,-7-5-28 15,-12 8 11 1,-13 3 0-16,-12 8 20 0,-25 2-31 16,-18 11 31-16,-19 11-18 0,-18 0-15 15,-20 3-7-15,-17 3 40 16,-13 1-24-16,-13-1-2 0,-12 8 6 16,-12-4-5-16,-13 3 14 15,1-3-9-15,-7 4 0 16,-6-1 0-16,6 1-10 15,-6-4 10-15,6 3 0 0,0 1-15 16,-6 0 11-16,0 3 4 16,-6-4 12-16,0-3-9 0,-7 4-14 15,1-4 15-15,-7 3 21 0,-6 4-23 16,1 0 11 0,-38 0-26-16,43 0 1 0,-43 0 19 15,43 4 0-15,-43-4-1 16,0 0 10-16,0 0-9 15,0 0-28-15,31 0 21 16,-31 0 11-16,0 0-6 0,0 0-100 16,0 0-112-16,0 0-81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1.6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4766A4-D3DA-4C6C-BF8D-BE6C6C9B0AE2}" emma:medium="tactile" emma:mode="ink">
          <msink:context xmlns:msink="http://schemas.microsoft.com/ink/2010/main" type="inkDrawing" rotatedBoundingBox="23293,14178 30709,13058 30731,13198 23314,14319" shapeName="Other"/>
        </emma:interpretation>
      </emma:emma>
    </inkml:annotationXML>
    <inkml:trace contextRef="#ctx0" brushRef="#br0">0 1076 331 0,'0'0'54'0,"25"-17"-8"0,0 3 1 16,-25 14-47-16,25-14 5 15,-1 7 17-15,-24 7-41 0,31-3 32 16,-12 3-7-16,6 0-3 16,-7 0 9-16,-18 0-19 0,31 7 10 15,-6-4 13-15,-6 0 6 16,5 1 13-16,7-1-21 16,0 1 12-16,7-4 13 0,5 3 5 15,7-3-11-15,5 0-33 16,13-3 0-16,7-1 6 0,5-3 4 15,1-3 26-15,6 0 3 16,6-1 8-16,12 1-24 0,0-8 13 16,1 4-33-16,5 0 13 0,7 0 10 15,-1 1-10-15,14-5-16 16,-1 1-16-16,6-1 24 0,7-3 4 16,-1 0-2-1,7-3-13-15,-7 3-8 0,1-3 33 16,-13 3-33-16,0-3 6 15,0-4 25-15,6 3-32 0,1 1 19 16,-1 3-14-16,0-3 18 0,7 3-34 16,-1 0 33-16,-5 0 15 15,5-3-42-15,-6-1 12 0,1 1 2 16,-1-1 11-16,-6 1 10 16,-6 0-18-16,0-4-18 0,0 3 42 15,-6 1-41 1,-1 0 17-16,7 3-4 0,-12 0 19 15,-1 7-29-15,-12-4 10 16,1 1 15-16,-1 0 7 0,-6 10-13 16,-7-4-17-16,7 1 8 0,0-8 1 15,-6 4 3 1,0-3 0-16,-7 3 8 0,1 4-16 0,-13-4 18 16,0 3-4-1,-6 8 2-15,-6-1-24 0,0 1 20 0,-7-4-13 16,1 0-2-1,-13 7 29-15,0-4-39 0,-37 4 21 16,43-3 22-16,-43 3-13 0,38-7-42 16,-38 7 39-16,0 0 2 15,0 0-8-15,0 0-3 0,0 0 27 16,0 0-38 0,0 0 7-16,0 0 0 0,0 0-7 15,37 0 17-15,-37 0 3 16,0 0 24-16,0 0-45 0,0 0 30 15,0 0-31-15,0 0 13 16,31-7-5-16,-31 7 31 0,0 0-21 16,0 0-11-16,0 0 2 0,0 0-9 15,0 0 36-15,0 0-124 16,0 0-68-16,0 0-48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4.9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C594DC-62E8-4704-AD7A-88135BFAF565}" emma:medium="tactile" emma:mode="ink">
          <msink:context xmlns:msink="http://schemas.microsoft.com/ink/2010/main" type="writingRegion" rotatedBoundingBox="25524,11645 26100,11645 26100,12317 25524,12317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39421577-A2FE-4905-AB8C-ADA634515C4E}" emma:medium="tactile" emma:mode="ink">
            <msink:context xmlns:msink="http://schemas.microsoft.com/ink/2010/main" type="paragraph" rotatedBoundingBox="25524,11645 26100,11645 26100,12317 25524,12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109F0-5099-4494-A628-54E9326B1286}" emma:medium="tactile" emma:mode="ink">
              <msink:context xmlns:msink="http://schemas.microsoft.com/ink/2010/main" type="line" rotatedBoundingBox="25524,11645 26100,11645 26100,12317 25524,12317"/>
            </emma:interpretation>
          </emma:emma>
        </inkml:annotationXML>
        <inkml:traceGroup>
          <inkml:annotationXML>
            <emma:emma xmlns:emma="http://www.w3.org/2003/04/emma" version="1.0">
              <emma:interpretation id="{3336CA8C-E9EE-41F1-AEAA-43237E286483}" emma:medium="tactile" emma:mode="ink">
                <msink:context xmlns:msink="http://schemas.microsoft.com/ink/2010/main" type="inkWord" rotatedBoundingBox="25524,11645 26100,11645 26100,12317 25524,12317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-1 609 474 0,'0'0'12'0,"0"0"7"0,0 0 9 16,0 31 23-16,0-31 25 0,0 32-4 15,0-32-28-15,0 0 38 16,0 0-14-16,0 0 10 0,0 0 4 16,0 0 66-1,0 0 77-15,43-7-93 0,0-24-47 16,-6-11-29-16,13-11-36 15,6-13-7-15,0-10 8 0,5-18-95 16,8-7-315 0,11-7-30-16,1 14-30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4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ABD4E1-FF8C-4BAD-A116-1D4DD442E399}" emma:medium="tactile" emma:mode="ink">
          <msink:context xmlns:msink="http://schemas.microsoft.com/ink/2010/main" type="writingRegion" rotatedBoundingBox="23999,11975 24470,11975 24470,12589 23999,12589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DD909968-84CB-456A-908D-65994619776F}" emma:medium="tactile" emma:mode="ink">
            <msink:context xmlns:msink="http://schemas.microsoft.com/ink/2010/main" type="paragraph" rotatedBoundingBox="23999,11975 24470,11975 24470,12589 23999,12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A7F1B-5335-4221-BE5A-013D46209033}" emma:medium="tactile" emma:mode="ink">
              <msink:context xmlns:msink="http://schemas.microsoft.com/ink/2010/main" type="line" rotatedBoundingBox="23999,11975 24470,11975 24470,12589 23999,12589"/>
            </emma:interpretation>
          </emma:emma>
        </inkml:annotationXML>
        <inkml:traceGroup>
          <inkml:annotationXML>
            <emma:emma xmlns:emma="http://www.w3.org/2003/04/emma" version="1.0">
              <emma:interpretation id="{900ED546-D91D-4501-B77F-56A3DF735219}" emma:medium="tactile" emma:mode="ink">
                <msink:context xmlns:msink="http://schemas.microsoft.com/ink/2010/main" type="inkWord" rotatedBoundingBox="23999,11975 24470,11975 24470,12589 23999,12589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v</emma:literal>
                </emma:interpretation>
              </emma:one-of>
            </emma:emma>
          </inkml:annotationXML>
          <inkml:trace contextRef="#ctx0" brushRef="#br0">0 614 529 0,'0'0'133'0,"0"0"-10"16,0 0-53-16,0 0-19 15,0 0-25-15,0 0-26 0,0 0 21 16,0 0 24-1,31-18 10-15,0 15 1 0,0-1-66 16,-6 4 28-16,-25 0 86 0,43 4-10 16,-12-4-22-16,-31 0-52 15,44 3-11-15,-44-3 28 0,37-3 19 16,-37 3-24 0,31-4 30-16,-31 4 24 0,0 0 42 15,0 0-32-15,31-49-59 16,-6-17-28-16,-7-3 23 0,-5-5-19 15,5-2-120 1,-5-11-210-16,5 3-66 0,13 0-17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9:50.95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857DC5C2-A075-4CE8-9F31-652F3C5FC85E}" emma:medium="tactile" emma:mode="ink">
          <msink:context xmlns:msink="http://schemas.microsoft.com/ink/2010/main" type="inkDrawing" rotatedBoundingBox="29995,7658 30769,6622 31284,7008 30510,8043" hotPoints="30980,6913 30870,7595 30246,7894 30356,7211" semanticType="container" shapeName="Ellipse">
            <msink:destinationLink direction="with" ref="{1DF4877A-03FB-40C5-8480-2DD2ED2C3DEB}"/>
            <msink:destinationLink direction="with" ref="{209BE82B-1C31-41FF-843B-BD9F484145D9}"/>
          </msink:context>
        </emma:interpretation>
      </emma:emma>
    </inkml:annotationXML>
    <inkml:trace contextRef="#ctx0" brushRef="#br0">12456 5795 1639 0,'33'44'354'0,"-20"15"-16"16,-13 15-18-16,-7 11-87 0,-6 7-44 15,-13 8-38-15,-7 0-44 16,-13-4-10-16,-6-4-42 0,-14-7-25 16,-6-15-8-16,-14-7-11 15,14-11-4-15,-7-15 4 16,0-15-2-16,13-11-12 0,7-22 30 16,13-11-21-16,13-15-2 15,7-19 6-15,20-14-17 0,12-18 10 16,20-16-8-16,14-10-17 15,12-5-64-15,14 5-83 0,6 7-143 16,7 14-228-16,0 19-196 16,-7 12-51-16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5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BF8EF0-C638-4FD5-A97D-510CFDA9EF93}" emma:medium="tactile" emma:mode="ink">
          <msink:context xmlns:msink="http://schemas.microsoft.com/ink/2010/main" type="writingRegion" rotatedBoundingBox="29068,11115 29594,11115 29594,11746 29068,11746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57315F61-59BF-4956-92A3-71D002CF637F}" emma:medium="tactile" emma:mode="ink">
            <msink:context xmlns:msink="http://schemas.microsoft.com/ink/2010/main" type="paragraph" rotatedBoundingBox="29068,11115 29594,11115 29594,11746 29068,11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38FC30-A6AA-4762-A1CD-8D4C24E811D7}" emma:medium="tactile" emma:mode="ink">
              <msink:context xmlns:msink="http://schemas.microsoft.com/ink/2010/main" type="line" rotatedBoundingBox="29068,11115 29594,11115 29594,11746 29068,11746"/>
            </emma:interpretation>
          </emma:emma>
        </inkml:annotationXML>
        <inkml:traceGroup>
          <inkml:annotationXML>
            <emma:emma xmlns:emma="http://www.w3.org/2003/04/emma" version="1.0">
              <emma:interpretation id="{7CB9033C-E8DF-4220-A854-DB4DF879B3A6}" emma:medium="tactile" emma:mode="ink">
                <msink:context xmlns:msink="http://schemas.microsoft.com/ink/2010/main" type="inkWord" rotatedBoundingBox="29068,11115 29594,11115 29594,11746 29068,11746"/>
              </emma:interpretation>
              <emma:one-of disjunction-type="recognition" id="oneOf0">
                <emma:interpretation id="interp0" emma:lang="" emma:confidence="0.5">
                  <emma:literal>v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-1 359 604 0,'0'0'77'15,"0"0"55"-15,0 49-49 16,6-8-25-16,-6-41-17 0,0 60 26 16,6-15-43-16,-6-45-24 0,12 49 17 15,-12-49 1-15,0 0 10 16,0 0 64-16,44 28-40 0,-1-35 8 16,-6-25-2-1,13-17 36-15,-7-6-45 0,1-11 7 16,-1-8 13-16,0-2-39 15,1 3-15-15,-7 6-36 0,-6 8-216 16,-6 17-108-16,-7 11-123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5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A061CF-CC5F-465B-8096-FA42C8F56BDD}" emma:medium="tactile" emma:mode="ink">
          <msink:context xmlns:msink="http://schemas.microsoft.com/ink/2010/main" type="writingRegion" rotatedBoundingBox="27444,11533 28157,11533 28157,12143 27444,12143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89B17E91-2930-405E-A9C8-32053D6E4343}" emma:medium="tactile" emma:mode="ink">
            <msink:context xmlns:msink="http://schemas.microsoft.com/ink/2010/main" type="paragraph" rotatedBoundingBox="27444,11533 28157,11533 28157,12143 27444,12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135260-54CB-465E-B802-583AA66B4962}" emma:medium="tactile" emma:mode="ink">
              <msink:context xmlns:msink="http://schemas.microsoft.com/ink/2010/main" type="line" rotatedBoundingBox="27444,11533 28157,11533 28157,12143 27444,12143"/>
            </emma:interpretation>
          </emma:emma>
        </inkml:annotationXML>
        <inkml:traceGroup>
          <inkml:annotationXML>
            <emma:emma xmlns:emma="http://www.w3.org/2003/04/emma" version="1.0">
              <emma:interpretation id="{FE951CEE-0D3D-4CD2-9C4F-2707C6C530BB}" emma:medium="tactile" emma:mode="ink">
                <msink:context xmlns:msink="http://schemas.microsoft.com/ink/2010/main" type="inkWord" rotatedBoundingBox="27444,11533 28157,11533 28157,12143 27444,12143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0 463 866 0,'0'0'23'0,"0"0"-14"16,0 0 25-1,0 0-10-15,6 35-24 16,-6-35 26-16,38 39-22 0,-38-39-20 16,43 38 29-16,0-14 2 0,-6-13 2 15,-37-11 24 1,50-7-36-16,0-21-2 0,-1-17-19 15,7-15 48-15,6-13-32 16,0-14-7-16,6-10-41 0,6-11-98 16,1 3-85-16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6.3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CF56F3-70B3-4C3B-B9CF-4543B5850C2D}" emma:medium="tactile" emma:mode="ink">
          <msink:context xmlns:msink="http://schemas.microsoft.com/ink/2010/main" type="writingRegion" rotatedBoundingBox="24247,13508 24675,13508 24675,13658 24247,13658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49AFEFAF-D329-41A4-A359-DAE21E373877}" emma:medium="tactile" emma:mode="ink">
            <msink:context xmlns:msink="http://schemas.microsoft.com/ink/2010/main" type="paragraph" rotatedBoundingBox="24247,13508 24675,13508 24675,13658 24247,13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0D956F-FE13-4519-BE95-D97D7128193F}" emma:medium="tactile" emma:mode="ink">
              <msink:context xmlns:msink="http://schemas.microsoft.com/ink/2010/main" type="line" rotatedBoundingBox="24247,13508 24675,13508 24675,13658 24247,13658"/>
            </emma:interpretation>
          </emma:emma>
        </inkml:annotationXML>
        <inkml:traceGroup>
          <inkml:annotationXML>
            <emma:emma xmlns:emma="http://www.w3.org/2003/04/emma" version="1.0">
              <emma:interpretation id="{4923A08A-9C3D-4B65-B44F-47A3B2E2587D}" emma:medium="tactile" emma:mode="ink">
                <msink:context xmlns:msink="http://schemas.microsoft.com/ink/2010/main" type="inkWord" rotatedBoundingBox="24247,13508 24675,13508 24675,13658 24247,13658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0 596 0,'0'0'59'15,"0"0"-39"-15,0 0 103 0,0 0 30 16,0 0-95-16,0 0-17 16,25 45 12-16,0-10-34 0,0-10-11 15,-25-25 9 1,49 24-17-16,-6-7-18 0,-5-13 15 15,5-4 25-15,0 0-28 16,-12-7-3-16,-31 7 9 0,38-21 5 16,-38 21-145-16,43-38-97 0,-18-1-119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7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659C36-6E4D-4F84-8C16-5A9A706F0961}" emma:medium="tactile" emma:mode="ink">
          <msink:context xmlns:msink="http://schemas.microsoft.com/ink/2010/main" type="writingRegion" rotatedBoundingBox="29495,12850 29625,12850 29625,13020 29495,13020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50A43735-32B4-488A-8EFD-AC82B816710D}" emma:medium="tactile" emma:mode="ink">
            <msink:context xmlns:msink="http://schemas.microsoft.com/ink/2010/main" type="paragraph" rotatedBoundingBox="29495,12850 29625,12850 29625,13020 29495,13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8A872-DC6D-4A3C-B6BF-4CB5138152C0}" emma:medium="tactile" emma:mode="ink">
              <msink:context xmlns:msink="http://schemas.microsoft.com/ink/2010/main" type="line" rotatedBoundingBox="29495,12850 29625,12850 29625,13020 29495,13020"/>
            </emma:interpretation>
          </emma:emma>
        </inkml:annotationXML>
        <inkml:traceGroup>
          <inkml:annotationXML>
            <emma:emma xmlns:emma="http://www.w3.org/2003/04/emma" version="1.0">
              <emma:interpretation id="{3C9FA806-273D-4390-A321-F28B46BC2CA3}" emma:medium="tactile" emma:mode="ink">
                <msink:context xmlns:msink="http://schemas.microsoft.com/ink/2010/main" type="inkWord" rotatedBoundingBox="29495,12850 29625,12850 29625,13020 29495,13020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$</emma:literal>
                </emma:interpretation>
              </emma:one-of>
            </emma:emma>
          </inkml:annotationXML>
          <inkml:trace contextRef="#ctx0" brushRef="#br0">0 170 934 0,'0'0'36'16,"37"-34"-7"-16,-12-1-29 0,-6 0-108 16,12 0-105-16,-13 4-52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7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D6C547-9F38-4501-8493-7934F2D890BD}" emma:medium="tactile" emma:mode="ink">
          <msink:context xmlns:msink="http://schemas.microsoft.com/ink/2010/main" type="writingRegion" rotatedBoundingBox="27760,12899 27927,12899 27927,13101 27760,13101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C926D8E4-F13D-4AD2-8387-16DA866F7DA1}" emma:medium="tactile" emma:mode="ink">
            <msink:context xmlns:msink="http://schemas.microsoft.com/ink/2010/main" type="paragraph" rotatedBoundingBox="27760,12899 27927,12899 27927,13101 27760,13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89124D-453C-44A6-BBB3-1918000E00C6}" emma:medium="tactile" emma:mode="ink">
              <msink:context xmlns:msink="http://schemas.microsoft.com/ink/2010/main" type="line" rotatedBoundingBox="27760,12899 27927,12899 27927,13101 27760,13101"/>
            </emma:interpretation>
          </emma:emma>
        </inkml:annotationXML>
        <inkml:traceGroup>
          <inkml:annotationXML>
            <emma:emma xmlns:emma="http://www.w3.org/2003/04/emma" version="1.0">
              <emma:interpretation id="{832C770E-A5DD-4886-995F-02E723ED57A7}" emma:medium="tactile" emma:mode="ink">
                <msink:context xmlns:msink="http://schemas.microsoft.com/ink/2010/main" type="inkWord" rotatedBoundingBox="27760,12899 27927,12899 27927,13101 27760,13101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0 202 711 0,'0'0'50'0,"0"0"-44"0,0 0-11 16,44-35 17-16,-44 35 4 16,31-21-12-16,-31 21-14 0,0 0 14 15,0 0 22-15,0 0-29 0,0 0 8 16,0 0-1 0,0 0-19-16,0 0 15 0,31-45-10 15,-13 10-24-15,7 0-94 16,-7 4-67-16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1:14.5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1809 432 725 0,'0'0'209'0,"0"0"-33"0,0 0-73 16,0 0-50-16,0 0-37 15,0 0 19-15,0 0 154 16,0 0-20-16,0 0-46 15,46 37-9-15,-5-4-61 0,5 8-7 16,0 3-1-16,0 0 0 16,6 4 3-16,-6-3-42 0,0-8 17 15,-6-4-14-15,-14-3-19 16,0-8 16-16,-26-22 0 16,0 0 28-16,0 0-22 0,0 33 6 15,0-33-7-15,-72 22-11 16,6-11 5-16,-12-3-10 15,-1-5 5-15,0-3-16 0,6-3 11 16,7-5-8-16,7 1-9 16,13-8 29-16,0-3-7 0,46 18-17 15,-46-41-11-15,19 4 18 16,8 0-16-16,19 37 5 0,-13-41-12 16,13 41 15-16,0 0 22 15,0 0-18-15,0 0-4 0,0 0 22 16,39-14 0-16,-39 14 3 15,46 11 10-15,-46-11-13 16,46 26-10-16,-46-26 6 16,39 29-12-16,-39-29 7 0,0 0 10 15,0 0 4-15,0 0-19 16,14 37 3-16,-14-37 22 0,0 0-5 16,-40 22-5-16,1-11-14 15,-1-3 9-15,1-8 11 0,-1-8-1 16,40 8-15-16,-46-22 12 15,46 22 10-15,-46-33-13 0,46 33-4 16,-32-33-3-16,32 33-6 16,0 0-2-16,0 0 17 0,0 0 25 15,0 0-28-15,0 0 3 16,0 0 28-16,0 0-9 16,0 0 14-16,-40 29 5 15,40-29 28-15,-26 48 36 0,6-15-25 16,20-33-36-16,-26 45-17 15,26-45-19-15,-46 40 3 0,6-14-19 16,0-7-4-16,1-8-107 16,6-7-192-16,33-4-256 0,-46-8-110 15</inkml:trace>
  <inkml:trace contextRef="#ctx0" brushRef="#br0" timeOffset="189">1441 151 1142 0,'53'-33'194'0,"-7"7"-33"0,13 8-97 16,0 6-10-16,7 5-47 15,-7 3 2-15,-13 4-272 0,-6 0-137 16</inkml:trace>
  <inkml:trace contextRef="#ctx0" brushRef="#br0" timeOffset="413">836 0 1091 0,'0'0'184'0,"0"0"121"0,0 0 18 16,-13 40-80-16,13 12-11 16,19 11-93-16,8 7-35 0,6 4-44 15,-1 4-33-15,1-8-14 16,0-7-88-16,0-4-291 0,-13-15-310 16</inkml:trace>
  <inkml:trace contextRef="#ctx0" brushRef="#br0" timeOffset="855">540 436 1128 0,'0'0'226'0,"0"0"37"16,0 0-39-16,-6 51-46 15,25 1-10-15,14-8-58 16,13 4-40-16,0-7-30 16,0-4-23-16,-6-4-15 0,-40-33-2 15,46 30 10-15,-46-30-2 16,0 0 0-16,0 0-6 0,0 0 3 16,0 0-3-16,0 0-16 15,0 0 20-15,0 0 7 0,0 0-13 16,0 0 0-16,0 0 0 15,0 0-8-15,0 0-5 0,-46 15 9 16,6 7 19-16,40-22 25 16,-46 40 35-16,0-3 29 15,7 8-10-15,-1-8-4 0,1 3-20 16,-1-3-23-16,1 0-6 16,0 4-1-16,5-8-19 15,-6-3-7-15,7-5-9 0,1-2 4 16,-1-9-4-16,0-6-5 15,-7-8 0-15,-6-11-101 0,0-8-168 16,46 19-383-16,-59-59-287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6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4D6082-9FD7-4E5C-ABA5-40500C88EA53}" emma:medium="tactile" emma:mode="ink">
          <msink:context xmlns:msink="http://schemas.microsoft.com/ink/2010/main" type="writingRegion" rotatedBoundingBox="25858,13546 26211,13546 26211,13651 25858,13651">
            <msink:destinationLink direction="with" ref="{609D7C8C-6CB7-424F-8A99-B33B92F06A8D}"/>
          </msink:context>
        </emma:interpretation>
      </emma:emma>
    </inkml:annotationXML>
    <inkml:traceGroup>
      <inkml:annotationXML>
        <emma:emma xmlns:emma="http://www.w3.org/2003/04/emma" version="1.0">
          <emma:interpretation id="{9B48BA1A-48CF-4F2F-9495-ABBA06361625}" emma:medium="tactile" emma:mode="ink">
            <msink:context xmlns:msink="http://schemas.microsoft.com/ink/2010/main" type="paragraph" rotatedBoundingBox="25858,13546 26211,13546 26211,13651 25858,13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633375-3ADF-400C-B18F-3BB709734AAE}" emma:medium="tactile" emma:mode="ink">
              <msink:context xmlns:msink="http://schemas.microsoft.com/ink/2010/main" type="line" rotatedBoundingBox="25858,13546 26211,13546 26211,13651 25858,13651"/>
            </emma:interpretation>
          </emma:emma>
        </inkml:annotationXML>
        <inkml:traceGroup>
          <inkml:annotationXML>
            <emma:emma xmlns:emma="http://www.w3.org/2003/04/emma" version="1.0">
              <emma:interpretation id="{E071B4D1-2D2B-4332-82D7-CC640483BF2D}" emma:medium="tactile" emma:mode="ink">
                <msink:context xmlns:msink="http://schemas.microsoft.com/ink/2010/main" type="inkWord" rotatedBoundingBox="25858,13546 26211,13546 26211,13651 25858,13651"/>
              </emma:interpretation>
              <emma:one-of disjunction-type="recognition" id="oneOf0">
                <emma:interpretation id="interp0" emma:lang="" emma:confidence="0.5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0 53 463 0,'0'0'101'16,"0"0"-32"-16,0 0-52 0,19 28 3 16,-19-28-10-16,0 0-26 0,0 0 59 15,31 17 15 1,0-10-11-16,0-10-23 0,0-4-24 16,12-7 6-16,7-11-76 15,5 1-77-15,7-8-81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32:08.35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C4D6AE37-3026-4261-A0CA-EBE4BC60450E}" emma:medium="tactile" emma:mode="ink">
          <msink:context xmlns:msink="http://schemas.microsoft.com/ink/2010/main" type="writingRegion" rotatedBoundingBox="16593,9229 22049,8428 22983,14793 17527,15594"/>
        </emma:interpretation>
      </emma:emma>
    </inkml:annotationXML>
    <inkml:traceGroup>
      <inkml:annotationXML>
        <emma:emma xmlns:emma="http://www.w3.org/2003/04/emma" version="1.0">
          <emma:interpretation id="{02FD0BB0-0D64-4338-BAA4-A6F162ACEDCD}" emma:medium="tactile" emma:mode="ink">
            <msink:context xmlns:msink="http://schemas.microsoft.com/ink/2010/main" type="paragraph" rotatedBoundingBox="16641,9097 22140,8610 22355,11032 16856,11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4AF26-1B7E-489C-A36B-A76844ABBF63}" emma:medium="tactile" emma:mode="ink">
              <msink:context xmlns:msink="http://schemas.microsoft.com/ink/2010/main" type="line" rotatedBoundingBox="16641,9097 22140,8610 22355,11032 16856,11519"/>
            </emma:interpretation>
          </emma:emma>
        </inkml:annotationXML>
        <inkml:traceGroup>
          <inkml:annotationXML>
            <emma:emma xmlns:emma="http://www.w3.org/2003/04/emma" version="1.0">
              <emma:interpretation id="{D69233B4-5FE6-4F20-A0E3-FC252393C29C}" emma:medium="tactile" emma:mode="ink">
                <msink:context xmlns:msink="http://schemas.microsoft.com/ink/2010/main" type="inkWord" rotatedBoundingBox="16641,9097 19285,8863 19500,11285 16856,115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353 128 490 0,'31'7'134'0,"-31"-7"49"16,31 10-1-16,-31-10 73 15,0 0-33-15,0 0 1 0,0 0-32 16,0 0-80 0,0 0-61-16,0 0-20 0,0-31-11 15,-19 3-19-15,19 28-14 0,-31-39-21 16,-6 15 12-16,0 7-10 16,6 10-5-16,0 10 5 0,0 15 29 15,-6 20-12 1,0 25 6-16,-1 13 10 0,7 18-10 15,7 14 6-15,11 0-6 16,1 0-3-16,6-7 20 0,12-14-7 16,0-7-13-16,6-17-21 0,1-11-255 15,-1-13-69-15,1-8-31 16</inkml:trace>
          <inkml:trace contextRef="#ctx0" brushRef="#br0" timeOffset="204.5688">-19 741 646 0,'0'0'100'16,"31"-25"-34"-16,6 1-26 0,7-4-15 15,11 0-5-15,7-7-36 16,0 0 28-16,6 1-17 0,-6 9-154 15,-12 1-112-15</inkml:trace>
          <inkml:trace contextRef="#ctx0" brushRef="#br0" timeOffset="549.8254">737 521 578 0,'6'45'11'0,"-6"1"61"0,6 3 2 15,1-1-9-15,5 1-2 0,7-4-34 16,-1-6 6-16,7-8-15 16,12-7-15-16,-6-10 2 0,6-7 1 15,-6-7 9-15,6-7-17 16,-6-3-5-16,-31 10 1 0,31-35-26 15,-6-3-3-15,-12-1 4 16,-7-9 17-16,-12-1-2 16,-7-7 4-16,-5 0 6 0,-7 4 4 15,0 10 26-15,0 8-5 16,25 34-12-16,-37-18 19 16,0 22-31-16,6 13 16 0,6 18-19 15,6 3-9-15,7 4-89 0,6 0-110 16</inkml:trace>
          <inkml:trace contextRef="#ctx0" brushRef="#br0" timeOffset="849.9281">1295 462 812 0,'31'42'10'0,"-13"-4"69"0,-5 4-11 16,-1 0 19-16,0 6-16 0,1-2-50 15,5-1-12-15,-5 0 17 16,-1-6-26-16,-12-39 16 0,19 45-6 16,-19-45-29-1,0 0 30-15,12 38 30 0,-12-38 74 16,0 0 47-16,0 0-33 15,0 0-76-15,0 0-38 0,0-45-21 16,0-11 16-16,6-17-165 16,7-14-123-16,5-11-55 0,7-3-14 15</inkml:trace>
          <inkml:trace contextRef="#ctx0" brushRef="#br0" timeOffset="1689.1792">2026-607 429 0,'0'0'54'16,"0"0"-3"-1,0 0 37-15,0 0 20 0,-37 45 21 16,-1 21 45-16,-5 28 1 15,0 28 75-15,5 21-70 0,-5 31-21 16,6 25-61-16,12 6-58 0,7 1-24 16,18-11 4-1,12-18-20-15,19-16 0 0,0-26 6 16,12-13-9-16,1-17-6 16,5-15-22-16,-5-16-213 15,-7-15-97-15,0-21 6 16,0-10 11-16</inkml:trace>
          <inkml:trace contextRef="#ctx0" brushRef="#br0" timeOffset="2229.2755">2422 598 497 0,'0'0'25'16,"0"0"-2"-16,0 0 7 0,0 0 37 15,0 0-14 1,0 0-35-16,37-18 15 0,13 4-28 16,6-3-119-16,6-4-97 0</inkml:trace>
        </inkml:traceGroup>
        <inkml:traceGroup>
          <inkml:annotationXML>
            <emma:emma xmlns:emma="http://www.w3.org/2003/04/emma" version="1.0">
              <emma:interpretation id="{D4AF4E8E-6270-44F0-AF75-FEF4132D2C31}" emma:medium="tactile" emma:mode="ink">
                <msink:context xmlns:msink="http://schemas.microsoft.com/ink/2010/main" type="inkWord" rotatedBoundingBox="20049,9957 21192,9855 21195,9895 20053,9996"/>
              </emma:interpretation>
              <emma:one-of disjunction-type="recognition" id="oneOf1">
                <emma:interpretation id="interp1" emma:lang="" emma:confidence="0.5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2670.4364">4021 385 558 0,'0'0'105'16,"0"0"-37"-16,0 0-19 0,37 0-42 16,-37 0 2-16,37-3 1 15,0-1-18-15,0-3 10 0,1 0 10 16,-1 4-20 0,0 3-9-16,0-4 32 0,-6 4-59 15,-31 0-79-15,50-3-66 16,-19-1-1-16</inkml:trace>
          <inkml:trace contextRef="#ctx0" brushRef="#br0" timeOffset="2419.6388">3290 479 285 0,'0'0'43'16,"37"0"-22"-16,0-3-9 16,0-8 2-16,7 1-6 0,-1 0-21 15,0-4-72 1,7 0-31-16</inkml:trace>
        </inkml:traceGroup>
        <inkml:traceGroup>
          <inkml:annotationXML>
            <emma:emma xmlns:emma="http://www.w3.org/2003/04/emma" version="1.0">
              <emma:interpretation id="{2D2FAEB6-DA17-4BC7-AB5A-FF59879B5AEB}" emma:medium="tactile" emma:mode="ink">
                <msink:context xmlns:msink="http://schemas.microsoft.com/ink/2010/main" type="inkWord" rotatedBoundingBox="21812,8858 22160,8827 22309,10518 21961,10548"/>
              </emma:interpretation>
              <emma:one-of disjunction-type="recognition" id="oneOf2">
                <emma:interpretation id="interp6" emma:lang="" emma:confidence="0.5">
                  <emma:literal>)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;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099.8054">5049-656 640 0,'0'0'22'0,"0"0"-22"16,0 0 6-16,0 0 41 0,44 17 15 15,-1 18 36-15,0 14-25 16,1 10 64-16,5 18 41 0,1 13-78 16,-7 4 32-1,-6 14-13-15,-6 4 52 0,-6 3-50 16,-6 0-40-16,-13 7-56 15,-18 6-8-15,-13-2-20 0,-6-1-10 16,-13-13-226-16,-11-8-186 0,-7-6-112 16</inkml:trace>
        </inkml:traceGroup>
      </inkml:traceGroup>
    </inkml:traceGroup>
    <inkml:traceGroup>
      <inkml:annotationXML>
        <emma:emma xmlns:emma="http://www.w3.org/2003/04/emma" version="1.0">
          <emma:interpretation id="{7D54843C-7D27-4446-8264-DCE24B86FFDD}" emma:medium="tactile" emma:mode="ink">
            <msink:context xmlns:msink="http://schemas.microsoft.com/ink/2010/main" type="paragraph" rotatedBoundingBox="17343,11648 21999,10965 22220,12473 17564,13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B45D08-FE77-41EB-A61A-8B1B452C9CE2}" emma:medium="tactile" emma:mode="ink">
              <msink:context xmlns:msink="http://schemas.microsoft.com/ink/2010/main" type="line" rotatedBoundingBox="17343,11648 21999,10965 22220,12473 17564,13156"/>
            </emma:interpretation>
          </emma:emma>
        </inkml:annotationXML>
        <inkml:traceGroup>
          <inkml:annotationXML>
            <emma:emma xmlns:emma="http://www.w3.org/2003/04/emma" version="1.0">
              <emma:interpretation id="{2DA777CF-74F1-47D6-B811-9686435CF938}" emma:medium="tactile" emma:mode="ink">
                <msink:context xmlns:msink="http://schemas.microsoft.com/ink/2010/main" type="inkWord" rotatedBoundingBox="17343,11648 21999,10965 22220,12473 17564,13156">
                  <msink:destinationLink direction="from" ref="{ADA2F25E-C19F-4D52-85DA-560BD52DBC3D}"/>
                  <msink:destinationLink direction="with" ref="{3E92AE5B-A95D-4961-85C0-E4B341DBED34}"/>
                </msink:context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239.7998">1233 2120 493 0,'0'0'112'0,"0"0"47"0,0 0 4 15,0 0 5-15,0 0-72 0,0 0-51 16,-38-10-4-1,7 13-34-15,-6 4-7 0,-6 10-3 16,0-3 18-16,-1 4-38 16,1 3 20-16,-7 3 20 0,1 4-32 15,-1 0 10-15,7 14-7 0,6 17 12 16,6 14 36 0,12 11-26-16,13 10 10 0,6 7-14 15,12-4 3-15,13-6 9 16,0-4-27-16,6-10 22 0,6-8-29 15,0-10 22-15,0-10-1 16,0-10-166-16,-12-8 6 0,0-10-39 16,-25-21 20-16,19 17 39 0,-19-17-1 15,0 0-45-15</inkml:trace>
          <inkml:trace contextRef="#ctx0" brushRef="#br0" timeOffset="4429.501">700 2771 507 0,'0'0'13'16,"-13"-20"-13"-1,13 20 11-15,0 0 3 0,19-18-24 0,18 4 10 16,0 0-3-16,13-3 3 16,-1-1 13-16,1 1-26 0,6 3 13 15,-7 0 7 1,-5 0-115-16,-1 4-102 0</inkml:trace>
          <inkml:trace contextRef="#ctx0" brushRef="#br0" timeOffset="4769.4326">1369 2838 719 0,'0'41'27'16,"12"1"-30"-16,-5-3 10 0,11 2 7 0,7 1-3 16,6-7 4-16,12 3 0 15,1-10-15-15,11-3 28 0,-5-8-32 16,0-7 4-16,-7 1 10 16,-6-8-26-16,-12 1 16 0,-25-4 4 15,0 0-53-15,31-31-12 16,-25-4 19-16,-12-11 15 0,-13-2-5 15,-12-5 2 1,-6 1 6-16,-6 0 21 0,-1 14 69 0,7 10-32 16,6 7-29-16,-6 14 11 15,37 7-16-15,-31 10-6 0,31-10 6 16,-12 39-11-16,-1-8-85 0,13-3-80 16</inkml:trace>
          <inkml:trace contextRef="#ctx0" brushRef="#br0" timeOffset="5069.3255">1871 2744 648 0,'0'0'13'15,"37"45"-3"1,-12 4 34-16,0-8 1 0,-1 5-8 15,-5-4 20-15,0-4-37 16,5-7-5-16,-11-3-19 0,-13-28 15 16,0 0-8-16,24 31 32 0,-24-31 62 0,0 0-15 15,0 0-18 1,0 0-43-16,0 0-10 0,0 0 2 16,-12-59-20-16,6-10 16 15,6-12 15-15,-6-9-39 0,12-1 0 16,0 8-91-16,13 3-65 15,5 6-70-15,7 8-105 0</inkml:trace>
          <inkml:trace contextRef="#ctx0" brushRef="#br0" timeOffset="5309.5926">2528 2148 562 0,'-19'59'50'0,"7"7"68"0,5 8 92 15,1 13-5-15,6 7-83 16,6 7-22-16,1 3-51 16,11 1-5-16,7-8-36 15,0-6 18-15,12-11-22 0,0-7-18 0,13-14 4 16,-1-10-175-16,1-18-131 15,6-6-41-15</inkml:trace>
          <inkml:trace contextRef="#ctx0" brushRef="#br0" timeOffset="5589.1936">3135 2740 561 0,'-13'-31'3'0,"13"31"0"0,0 0 28 15,0 0-8 1,0 0-16-16,0 0 7 0,0 0-18 16,0 0 1-16,19-35 7 15,-19 35-4-15,37-28 3 0,-6 4 13 16,6 6-16-16,7 1 0 15,-1-1-3-15,0-2-12 0,-5-1-97 16,-1 7-70-16</inkml:trace>
          <inkml:trace contextRef="#ctx0" brushRef="#br0" timeOffset="5799.2025">3451 2514 223 0,'0'0'28'0,"0"0"-33"16,0 0 21-16,31-7-8 0,-31 7-5 15,37-11 11-15,-37 11-9 16,43-14-14-16,-43 14 20 0,44-10-7 16,-44 10-13-1,49-14 16-15,-49 14-25 0,50-10-22 16,-50 10-52-16</inkml:trace>
          <inkml:trace contextRef="#ctx0" brushRef="#br0" timeOffset="6039.7733">4033 2367 314 0,'44'-3'2'16,"-44"3"4"-16,0 0-6 0,0 0 0 15,43-7 8-15,-43 7-6 16,49-14-10-16,-49 14 12 0,56-14-9 16,-12 0 5-16,-1 0-7 0,-6 4-1 0,6-1 29 15,1 1-31 1,5 3 5-16,-5 0 10 0,-1 0 0 16,-6 0 2-16,-37 7 1 15,62-3-21-15,-18-1-40 0,-44 4-64 16</inkml:trace>
          <inkml:trace contextRef="#ctx0" brushRef="#br0" timeOffset="6439.8373">5018 1483 732 0,'0'0'22'15,"0"0"-13"-15,0 0 73 0,0 0 29 0,50 52-8 16,-7 0 36-16,-6 7 0 0,1 4 51 16,-7 3-32-1,0 4-34-15,-1 7 17 0,-5-1-54 16,0 4 29-16,-13 7 7 16,-5-3-52-16,-1 3-26 0,-12 4-19 0,-13 3-10 15,-6 0-20 1,-6-7-137-16,-6 0-246 0,0-14-154 15,-19-10-89-15</inkml:trace>
        </inkml:traceGroup>
      </inkml:traceGroup>
    </inkml:traceGroup>
    <inkml:traceGroup>
      <inkml:annotationXML>
        <emma:emma xmlns:emma="http://www.w3.org/2003/04/emma" version="1.0">
          <emma:interpretation id="{C6D0EE0D-570A-4D83-A6B9-BD9EEC904B99}" emma:medium="tactile" emma:mode="ink">
            <msink:context xmlns:msink="http://schemas.microsoft.com/ink/2010/main" type="paragraph" rotatedBoundingBox="17460,14175 21769,11939 22704,13741 18395,1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41ED24-AD04-4F4D-B3ED-314DC15BF980}" emma:medium="tactile" emma:mode="ink">
              <msink:context xmlns:msink="http://schemas.microsoft.com/ink/2010/main" type="inkBullet" rotatedBoundingBox="17460,14175 17777,14011 17811,14075 17493,14239"/>
            </emma:interpretation>
            <emma:one-of disjunction-type="recognition" id="oneOf4">
              <emma:interpretation id="interp12" emma:lang="" emma:confidence="0">
                <emma:literal>-</emma:literal>
              </emma:interpretation>
            </emma:one-of>
          </emma:emma>
        </inkml:annotationXML>
        <inkml:trace contextRef="#ctx0" brushRef="#br1" timeOffset="-7.39274E10">1678 5049 2138 0,'0'0'38'0,"0"0"68"0,0 0 27 15,0 0-52-15,0 0-50 16,0 0-19-16,26 0-12 0,-26 0-354 16,0 0-252-16,0 0-144 0</inkml:trace>
      </inkml:traceGroup>
      <inkml:traceGroup>
        <inkml:annotationXML>
          <emma:emma xmlns:emma="http://www.w3.org/2003/04/emma" version="1.0">
            <emma:interpretation id="{61E25780-81E4-4483-8505-A74E95F1C9FE}" emma:medium="tactile" emma:mode="ink">
              <msink:context xmlns:msink="http://schemas.microsoft.com/ink/2010/main" type="line" rotatedBoundingBox="17510,14256 21812,12023 22704,13741 18402,15974"/>
            </emma:interpretation>
          </emma:emma>
        </inkml:annotationXML>
        <inkml:traceGroup>
          <inkml:annotationXML>
            <emma:emma xmlns:emma="http://www.w3.org/2003/04/emma" version="1.0">
              <emma:interpretation id="{A2F92B10-B31E-4BF2-9593-F9B40FA84108}" emma:medium="tactile" emma:mode="ink">
                <msink:context xmlns:msink="http://schemas.microsoft.com/ink/2010/main" type="inkWord" rotatedBoundingBox="17614,14456 19266,13598 20054,15116 18402,15974">
                  <msink:destinationLink direction="from" ref="{976BDEF4-7334-4335-AC91-1EFBB986911D}"/>
                  <msink:destinationLink direction="with" ref="{B42D04D2-CBFB-4B93-9ED1-2A396EBAA6FE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7.39274E10">2631 4794 1811 0,'0'0'329'16,"0"0"61"-16,0 0-90 0,0 0-113 16,0 0-88-16,0 0-44 15,0 0-33-15,0 0-31 0,0 0-273 16,0 0-291-16,0 0-233 0</inkml:trace>
          <inkml:trace contextRef="#ctx0" brushRef="#br1" timeOffset="-7.39274E10">1856 4717 1619 0,'0'0'201'0,"0"0"204"15,0 0-5-15,0 0-93 0,6 48-48 16,7 18-87-16,0 8-53 15,1 11-45-15,5 4-29 0,-12-1-25 16,6-3-2-16,-13-3-15 16,-7-1-44-16,-12-7-160 0,-1-8-180 15,-6-14-179-15,-7-8-187 0,33-44 16 16</inkml:trace>
          <inkml:trace contextRef="#ctx0" brushRef="#br1" timeOffset="-7.39274E10">2815 5710 1583 0,'0'0'283'16,"52"30"2"-16,-12-15-107 0,-7-12-80 15,6-6-52-15,1-8-34 0,-40 11-183 16,46-30-174-16,-46 30-196 15,46-44-122-15</inkml:trace>
          <inkml:trace contextRef="#ctx0" brushRef="#br1" timeOffset="-7.39274E10">706 4680 1514 0,'26'-30'168'16,"13"4"58"-16,-6 8-64 0,7-1-71 15,-1 5-48-15,0-1-30 0,1 7-30 16,-40 8-303-16,52 8-256 15,-19-5-63-15</inkml:trace>
          <inkml:trace contextRef="#ctx0" brushRef="#br1" timeOffset="-7.39274E10">2874 4994 869 0,'33'7'161'15,"-33"-7"60"-15,33 15 17 0,0 3-41 16,-33-18-23-16,32 34-54 0,-5 3-66 16,-8-1 6-16,1 5-43 15,-7 0 4-15,-6-4 19 0,-7-4-9 16,0-3 2-16,0-30-6 0,-26 40-33 16,-7-10 6-16,-7-8 12 15,-6-7-33-15,-6 3 18 16,-1-10-78-16,7-5-36 0,0-3 6 15,46 0 38-15,-46-18-9 0,46 18-6 16,-39-37-5-16,26 4 39 16,13 33-5-16,6-52 29 0,7 11 9 15,0 8 9-15,-13 33-9 0,0 0 28 16,33-26-7-16,-33 26 0 16,0 0 57-16,0 0-10 0,33 15 2 15,-33-15 2-15,0 0-8 16,20 44 9-16,-14-7 22 0,-6-37-16 15,0 33-21-15,0-33-1 16,0 0 17-16,0 30 32 0,0-30 3 16,0 0 7-16,0 0-7 15,0 0-32-15,0 0-10 0,0 0-20 16,-39 30-23-16,0-12 8 0,6-11 2 16,-7-3-7-16,14 0-12 15,26-4 10-15,-46 7 16 0,13 8 1 16,33-15 35-16,-39 33 9 0,6 4-5 15,13 0-27-15,0-4-7 16,1 8-13-16,6-11 4 0,6 3-13 16,-6-4 13-16,13-29 9 0,-13 37 9 15,13-37 35-15,0 0 32 16,0 0 3-16,0 0-28 16,-33 26-33-16,0-18-26 0,0-5-1 15,0-6-4-15,33 3 7 0,-39-26 12 16,6-4-20-16,13-7 17 15,7-7-15-15,7-8-17 0,12-7 11 16,14-4-8-16,6 11-8 0,7 1 14 16,20 3-2-16,12 11-20 15,8 3-162-15,-1 5-248 0,7 3-296 16,0 8-135-16</inkml:trace>
          <inkml:trace contextRef="#ctx0" brushRef="#br1" timeOffset="-7.39274E10">1330 5319 1390 0,'0'44'255'0,"0"-44"104"15,13 45-23-15,-13-45-99 0,26 36-106 16,-26-36-61-16,27 26-30 16,-27-26-20-16,0 0 3 0,32 4-12 15,-32-4-8-15,0 0-3 0,27-18-5 16,-27 18 2-16,13-34 3 15,-13 34 0-15,0-33 4 16,0 33 9-16,-13-30-2 0,13 30 5 16,-40-14 1-16,-6 14 30 0,0 7 4 15,0 0-4-15,-6 1-12 16,6-1 15-16,6-3 24 0,7 0-2 16,33-4-8-16,-32-8-21 0,32 8-14 15,0 0-7-15,-14-33-7 16,8 0-10-16,6-4 2 0,6-4-7 15,1-11 0-15,6-7 0 0,7-3 0 16,-7-5 0-16,13-3-18 16,-13 11-127-16,7 7-87 0,0 8-190 15,-20 44-269-15,0 0-3 16</inkml:trace>
        </inkml:traceGroup>
        <inkml:traceGroup>
          <inkml:annotationXML>
            <emma:emma xmlns:emma="http://www.w3.org/2003/04/emma" version="1.0">
              <emma:interpretation id="{1A4438D6-AFA6-4E3D-9CFE-CC9AE8CFA840}" emma:medium="tactile" emma:mode="ink">
                <msink:context xmlns:msink="http://schemas.microsoft.com/ink/2010/main" type="inkWord" rotatedBoundingBox="19767,13085 19850,13042 20228,13772 20145,1381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189.4434">3023 3597 869 0,'0'0'107'16,"0"0"37"-16,0 0-68 0,-12-28-38 15,12 28-5-15,0 0-33 16,0 0 18-16,0 0-151 0,25-14-135 15,-25 14-83 1</inkml:trace>
          <inkml:trace contextRef="#ctx0" brushRef="#br0" timeOffset="8979.3187">3246 3844 1079 0,'0'0'93'16,"0"0"-43"-16,0 0-38 16,0 0-6-16,0 0 82 0,0 0-23 15,25 39-29 1,-6 6-8-16,-1 4-14 0,-5 3 12 15,5-3-40-15,-12-4 14 16,7 0 0-16,-7-3-5 0,0-7-2 16,0-4-119-16,1-6-172 0,-7-25-70 15</inkml:trace>
        </inkml:traceGroup>
        <inkml:traceGroup>
          <inkml:annotationXML>
            <emma:emma xmlns:emma="http://www.w3.org/2003/04/emma" version="1.0">
              <emma:interpretation id="{79568E57-7F09-4AF0-933A-4711F9302D78}" emma:medium="tactile" emma:mode="ink">
                <msink:context xmlns:msink="http://schemas.microsoft.com/ink/2010/main" type="inkWord" rotatedBoundingBox="20018,13373 21983,12353 22480,13310 20514,14330"/>
              </emma:interpretation>
              <emma:one-of disjunction-type="recognition" id="oneOf7">
                <emma:interpretation id="interp15" emma:lang="" emma:confidence="0.5">
                  <emma:literal>Fin)</emma:literal>
                </emma:interpretation>
                <emma:interpretation id="interp16" emma:lang="" emma:confidence="0">
                  <emma:literal>Fan)</emma:literal>
                </emma:interpretation>
                <emma:interpretation id="interp17" emma:lang="" emma:confidence="0">
                  <emma:literal>Ft-y,</emma:literal>
                </emma:interpretation>
                <emma:interpretation id="interp18" emma:lang="" emma:confidence="0">
                  <emma:literal>Ft-n,</emma:literal>
                </emma:interpretation>
                <emma:interpretation id="interp19" emma:lang="" emma:confidence="0">
                  <emma:literal>Ft-o,</emma:literal>
                </emma:interpretation>
              </emma:one-of>
            </emma:emma>
          </inkml:annotationXML>
          <inkml:trace contextRef="#ctx0" brushRef="#br0" timeOffset="9529.2022">3506 3754 667 0,'0'0'217'0,"0"0"27"16,0 0-60-16,0 0-108 15,0 0-22-15,0 0-47 0,0 0 35 16,0 0-56-16,0 0-11 16,0 0 48-16,0 0-39 0,-37 3-3 15,37-3 5 1,-43 14 20-16,43-14-32 0,-37 28 12 15,37-28 14-15,-31 45 18 0,12-3-37 0,13-4 16 16,6 4 24 0,12-3-35-16,1-1 29 0,-1 0-22 0,13-3-18 15,-25-35 21 1,31 45-10-16,-6-13-85 0,-25-32-80 16,31 28-73-16,-31-28-80 15</inkml:trace>
          <inkml:trace contextRef="#ctx0" brushRef="#br0" timeOffset="9719.0853">3420 4085 580 0,'0'0'0'16,"0"0"-5"-16,25-28 2 0,-25 28 3 15,37-25 13-15,6 5-27 0,-6-1-47 0,7 3-56 16,-7 4-62 0</inkml:trace>
          <inkml:trace contextRef="#ctx0" brushRef="#br0" timeOffset="10354.5831">4008 3489 579 0,'0'0'125'16,"0"0"24"-16,-18 38-3 0,5 8-56 15,7 2-20-15,0 5-2 16,0 9 5-16,0-2-33 0,6 2 14 16,6-2-8-16,0-1-35 15,6-7-14-15,1-3 39 0,5-4-39 16,1-3-1-16,0-4-22 15,-19-38 54-15,37 38-84 0,-13-13-103 16,-24-25-32-16,38 17-53 0,-7-13 1 16,-31-4-4-1</inkml:trace>
          <inkml:trace contextRef="#ctx0" brushRef="#br0" timeOffset="10709.6769">4293 4012 113 0,'0'0'-19'0,"0"0"-2"0,0 0 6 15,0 0-6-15,0 0 8 16,0 0 7-16,0 0 6 0,0 0 0 16,0-35 9-16,0 35-14 15,0 0 5-15,0 0 4 16,0 0-4-16,0 0-7 15,0 0 10-15,0 0-3 0,44-35 8 16,-44 35 10-16,43-31 16 0,-43 31 10 16,37-21 15-16,-37 21 28 15,44-18 0-15,-44 18 0 0,31-10 28 0,-31 10-29 16,37 0-22 0,-37 0-1-16,37-7 8 0,-37 7-10 15,43-14-36-15,-43 14-11 16,44-14 16-16,-44 14-23 0,43-17-78 15,-43 17-83 1,43-21-24-16,-12 3-10 0,-31 18 30 16</inkml:trace>
          <inkml:trace contextRef="#ctx0" brushRef="#br0" timeOffset="10889.6424">4932 3740 425 0,'0'0'83'0,"0"0"-12"16,37-7 27-16,-37 7-14 0,0 0-55 16,43 3-11-16,-43-3 4 15,43 0-3-15,-43 0-32 0,44 0-19 16,-44 0-80-16,43-3-74 16,-43 3-39-16</inkml:trace>
          <inkml:trace contextRef="#ctx0" brushRef="#br0" timeOffset="11199.4267">5260 3238 664 0,'0'0'9'16,"0"0"-7"-16,0 0 29 0,0 0-9 16,0 0 39-16,31-7-2 15,6 14 11-15,-6 7 22 0,6 7 48 16,-37-21 0 0,50 49-44-16,-13 0 110 0,0-4-113 15,-12 7-25-15,-7 0-46 16,-5 4-10-16,-1 3 18 0,-12 4-56 15,0 0-177-15,-18-1-135 16,-7 1-106-16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3:15.6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2469 377 651 0,'0'0'239'0,"0"0"43"0,0 0-21 16,0 0-49-16,0 0-13 15,0 0 4-15,0 0 11 16,0 0-27-16,0 0-36 0,0 0-21 16,0 0-63-16,-46 14-29 15,-19 9-16-15,-21 3-11 16,-6 7 1-16,-6 0-2 0,-1 4-6 16,1 0-7-16,12-8 3 15,1 1 9-15,19-4-6 0,13-8-16 16,14 1 17-16,13-8 1 15,26-11-27-15,0 0-5 0,0 0 3 16,0 0-1-16,0 0 19 16,39 22-4-16,20-3 5 0,0-5 2 15,1 1 11-15,5 0-13 16,1 0-3-16,0 3-4 0,-14 1 20 16,-19-1-6-16,13-3-17 15,-46-15 26-15,26 22-19 16,-26-22-3-16,0 0 22 0,0 0 2 15,0 0-17-15,-19 30 7 16,-34-5 11-16,-13-10-14 0,-12-7-14 16,-21-1 16-16,0-3-12 15,14-8-21-15,-14-7 28 0,7-4 3 16,14-3-28-16,5-8-10 16,8-4 13-16,12-3-5 0,7 0 15 15,20 3 7-15,6 1-18 16,20 29-7-16,-7-34 21 0,7 34-6 15,0 0 4-15,53-25 14 16,13 13-14-16,-1 12 23 0,-5 8-9 16,5 3-5-16,-6 7 15 15,-6 5-13-15,-7 2-8 16,-7 5 29-16,-6 0 2 0,-13 3 21 16,-7 0 12-16,-13 4 35 15,0-4 0-15,-13 0-17 0,-13 4-30 16,-20 4 1-16,-13-8-28 15,-7 1-14-15,-6-9 11 0,-1-2 0 16,8-9-22-16,-14 1 17 16,20-7 4-16,-7-8-17 15,7-4 9-15,0 0 4 0,19-7-6 16,-6 0-13-16,20-7 17 0,26 18-11 16,-40-34-71-16,14 1-117 15,6-4-187-15,14-7-285 16,6-8-85-16</inkml:trace>
  <inkml:trace contextRef="#ctx0" brushRef="#br0" timeOffset="240">1129 0 1283 0,'46'26'300'16,"-46"-26"77"-16,26 18-76 15,-26-18-84-15,0 0-90 0,0 0-66 16,0 0-32-16,33 11-16 16,-33-11-98-16,0 0-208 0,0 0-344 15,0 0-199-15</inkml:trace>
  <inkml:trace contextRef="#ctx0" brushRef="#br0" timeOffset="704">189 318 1027 0,'0'0'142'0,"0"0"31"0,0 0-74 16,0 0-63-16,0 0-3 16,0 0-27-16,0 0 102 15,0 0-18-15,40 41-4 0,-1-8 29 16,7 4-44-16,0-4-5 15,0 4-34-15,7 0 14 0,-14 0-5 16,-6-7 1-16,-33-30 12 16,33 37 2-16,-33-37 6 0,19 37 4 15,-19-37 0-15,-39 40-22 16,0-10-26-16,-21-8-8 0,-12-4 7 16,6-7-1-16,7-3-3 15,0-8 52-15,13-4 44 16,0-11-14-16,13-3-20 0,33 18-15 15,-33-37 3-15,20 4-15 16,0 3-10-16,13 30-20 0,-6-40-5 16,12-1-9-16,7 0-16 15,14-3-164-15,5-4-314 0,21 0-400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3:36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4436 255 967 0,'0'0'250'15,"0"0"60"-15,0 0-41 16,0 0-130-16,0 0-90 0,0 0-6 16,0 0 158-16,26 36-41 15,1 20-33-15,-1 7-56 0,7 11-35 16,0 3-8-16,6 1-12 16,7-1-16-16,-13-6-3 0,0-5-365 15,0-18-287-15,-20-4-114 16</inkml:trace>
  <inkml:trace contextRef="#ctx0" brushRef="#br0" timeOffset="532">4015 605 1091 0,'0'0'135'16,"0"0"104"-16,0 0 11 16,-26 34-50-16,13-1-40 0,0-3-22 15,-13 3-13-15,-14 0-55 16,-19 11-24-16,-7-7-28 0,-19 4 2 16,-20-11-8-16,0-5-12 15,-14-2 3-15,8-12-10 0,-1-8-4 16,20-10-20-16,6-8-21 15,14-11-46-15,13-7 26 0,6 0 26 16,14 3 31-16,13 4 12 16,26 26-6-16,0 0 1 0,0 0-13 15,0 0 6-15,0 0 8 16,0 0 11-16,0 0 9 16,0 0-4-16,0 0-7 0,-13 34 17 15,13-34 28-15,-14 33 10 16,14-33-14-16,-46 41-13 0,-13-16-30 15,0-6 11-15,0-12 17 16,0-3 0-16,0-8 25 0,13-3 20 16,6-12-5-16,7-6-29 15,7-12-21-15,13-15-15 0,0-11-3 16,0-7 6-16,13 0-9 16,0-1-4-16,0 12 13 15,6 15-3-15,-6 7-3 0,0 37-3 16,0-33-3-16,0 33-127 0,0 0-212 15,0 0-274-15,-19-33-90 16</inkml:trace>
  <inkml:trace contextRef="#ctx0" brushRef="#br0" timeOffset="1356">2333 908 511 0,'0'0'232'0,"0"0"31"0,0 0 42 16,0 0-95-16,0 0-41 15,-46 0-36-15,20-3-9 0,-7-1-21 16,-6-3-16-16,6-8-24 16,-7 0-22-16,-6 0 13 0,7 1 7 15,-7-5-15 1,7 1 16-16,-1 3-15 0,7-7-18 15,33 22-3-15,-33-45-13 16,7 5-6-16,13 3-19 0,6 0-7 16,7 0 10-16,7 7 2 15,6-3-3-15,-13 33 10 0,33-33 3 16,0 7-3-16,0 15-10 16,6 3 7-16,1 5-4 0,-1 6 7 15,0 9 0-15,7-1 10 16,-6 3-14-16,-1 5 9 0,-6 3 4 15,0 0 24-15,-33-22 12 16,26 37 13-16,-19 0 21 16,-14 0 10-16,-19 4 3 0,-7 3-3 15,-13-3-26-15,-7 3-18 16,1-3-10-16,-7-1-2 0,6-10-8 16,1-4 7-16,12-4 22 15,7-11 9-15,33-11-7 0,-39 0 8 16,6-7-22-16,33 7-13 15,-33-37-5-15,7-11-19 0,6-15-13 16,1-7 17-16,5-12-20 16,8-6 3-16,-7 3 11 0,6 0-16 15,7 7-23-15,0 8-66 16,7 3-72-16,6 5-92 16,-7 14-127-16,8 3-236 0,5 5-76 15</inkml:trace>
  <inkml:trace contextRef="#ctx0" brushRef="#br0" timeOffset="1556">2655 343 1026 0,'53'8'352'15,"6"-8"2"-15,-7 0-6 16,14-4-102-16,0-4-89 15,6 1-80-15,0-4-49 0,-6 4-4 16,-7-1-11-16,-13 1-219 16,-46 7-259-16,0 0-284 0</inkml:trace>
  <inkml:trace contextRef="#ctx0" brushRef="#br0" timeOffset="1788">1893 214 1691 0,'0'0'158'15,"0"0"94"-15,33-33-64 0,-33 33-100 16,0 0-43-16,0 0-15 15,0 0-28-15,0 0-205 0,0 0-217 16,0 0-154-16</inkml:trace>
  <inkml:trace contextRef="#ctx0" brushRef="#br0" timeOffset="2017">1400 576 1804 0,'0'0'152'0,"0"0"-18"0,0 0 47 16,0 0 25-16,-13 44-84 16,13-3-59-16,13-4-30 0,-6 4 6 15,-7 3-22-15,-7 0-22 16,-6 1-200-16,-13 3-272 15,-14 0-220-15</inkml:trace>
  <inkml:trace contextRef="#ctx0" brushRef="#br0" timeOffset="2300">1065 698 960 0,'0'0'208'0,"46"26"78"0,-46-26 0 16,26 51-40-16,-6-6-63 16,-13-1-54-16,-14-3-33 15,-6-4-31-15,13-37-22 0,-46 51-32 16,46-51 36-16,-40 41 9 16,40-41 54-16,-32 22 19 0,32-22 2 15,0 0-67-15,0 0-34 16,-14-44-8-16,21-12-13 0,13-14-22 15,6-7 1-15,13-1-59 16,-6 8-125-16,0 3-216 0,-13 12-336 16</inkml:trace>
  <inkml:trace contextRef="#ctx0" brushRef="#br0" timeOffset="2552">309 277 2070 0,'53'-45'337'16,"-20"23"-37"-16,0 11-83 0,-33 11-66 16,32 4-10-16,-32-4-9 15,33 40-21-15,-6 8-42 0,-8 15-26 16,-6 4-17-1,-13 10-8-15,-6 8-18 0,-7 4-60 16,-14 3-125-16,1-3-207 16,-20-8-270-16,0-7-190 0</inkml:trace>
  <inkml:trace contextRef="#ctx0" brushRef="#br0" timeOffset="2753">158 735 1943 0,'0'0'128'0,"0"0"202"15,0 0-46-15,0 0-78 0,20 40-76 16,-14 1-53-16,-12 3-28 16,-14 4-24-16,-13-3-17 0,-6-1-107 15,6-7-208-15,33-37-252 16,-53 37-242-16</inkml:trace>
  <inkml:trace contextRef="#ctx0" brushRef="#br0" timeOffset="2905">125 502 2149 0,'20'-33'78'16,"-20"33"-16"-16,0 0-32 15,0 0-18-15,0 0-311 0,0 0-456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3:42.9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341 625 1463 0,'0'0'223'0,"0"0"24"16,0 0-96-16,0 0-72 15,0 0 69-15,0 0-25 0,0 0-47 16,-19 37-23-16,19-37-9 16,13 33 16-16,-13-33-24 0,26 23-25 15,7-16-1-15,-33-7 12 16,39-7-15-16,-12-8-19 0,-27 15 17 15,26-33-1-15,-13-1-4 16,-6 5 12-16,-1-1-12 16,-12 1 34-16,6 29 8 15,-20-34 4-15,20 34-18 0,-39-22 6 16,-1 22-9-16,-6 11-19 16,0 4-2-16,0 7 4 0,0 4-16 15,13-4-5-15,33-22-131 16,0 0-169-16,0 0-221 0,0 0-71 15,0 0 7-15</inkml:trace>
  <inkml:trace contextRef="#ctx0" brushRef="#br0" timeOffset="332">309 186 1574 0,'0'0'317'0,"0"0"-38"16,-33 0-85-16,33 0-28 0,0 0-23 16,0 0-36-16,0 0-59 15,26 25-16-15,7-6-5 0,0-12-17 16,-7-7-14 0,-26 0 20-16,39-11-8 0,-39 11-12 15,27-33 0-15,-14 0 12 16,-7-1-21-16,-19-6 28 0,0 10 40 15,-20 1 19-15,0 10-9 16,-13 12-12-16,-6 11-29 0,-7 7 7 16,0 7-9-16,13 1-27 15,0-1 22-15,13 4-22 0,33-22-12 16,-27 30-75-16,27-30-247 16,0 0-328-16,-19 40-186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3:40.1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257 18 1300 0,'-13'-37'227'0,"13"37"24"16,0 0 56-16,0 0-50 16,-33 59-67-16,6 8-71 0,1 13-37 15,6 9-41-15,7 7-9 16,-6 0-17-16,-1-1 4 0,7-3-13 16,-7-11 10-16,0-10-8 15,7-10-13-15,0-16 10 16,6-12 1-16,7-33-18 0,0 0 18 15,0 0-9-15,0 0-6 16,7-44-16-16,19-15-6 0,7-14-16 16,7-9 23-16,-1 9 16 15,0 10 3-15,-12 15-3 0,-1 19 10 16,-26 29-2-16,33-7 14 16,-33 7 33-16,39 36-11 15,-12 8-22-15,-8 8 1 0,1 0 2 16,-7 3 4-16,0-7-14 15,0 0-12-15,1-15-83 16,-14-33-285-16,0 0-290 0,13 40-52 16</inkml:trace>
  <inkml:trace contextRef="#ctx0" brushRef="#br0" timeOffset="389">710 600 1390 0,'40'-8'261'0,"-14"5"51"0,7 3-22 16,0 0-76-16,6 0-67 15,14 3-60-15,-1-3-28 0,7-3-28 16,-6-1-10-16,-7 0-21 16,0 1 5-16,-13-1 0 0,-33 4 7 15,33-22-12-15,-33 22-7 16,19-30-1-16,-19 30 4 0,0-36 14 15,-13 7-3-15,13 29-25 16,-26-26 13-16,-14 4 14 16,8 11-9-16,-8 11-10 0,-6 11 15 15,-6 7 8-15,6 4-8 16,-7 12 7-16,14 5 36 0,-1 6-4 16,7 3 16-16,7-4-1 15,13 4-23-15,13-4 12 16,20-3 4-16,6-8-12 0,13-4-21 15,7-3-19-15,7-4 3 16,-1-11-33-16,-6-4-141 0,0-3-209 16,7-11-292-16,-14-8-98 15</inkml:trace>
  <inkml:trace contextRef="#ctx0" brushRef="#br0" timeOffset="1460">1453 500 1025 0,'0'0'204'16,"26"-10"157"-16,-26 10-41 0,0 0-63 15,20 36-35-15,-14 1-35 16,-6 0-38-16,7 3-61 16,-7-3-28-16,0 0-21 0,0 0-22 15,0 8-2-15,6-8-22 16,-6-2 12-16,0-1-5 15,0-1 9-15,0 0-19 0,0-3 13 16,0-30 5-16,0 37-8 16,0-37 14-16,0 37-29 0,0-37 24 15,0 0 0-15,0 0-5 16,0 0 13-16,0 0-17 0,0 0 12 16,0 0-12-16,0 0 10 15,0 0-10-15,7 29-11 0,-7-29 20 16,0 0-17-16,0 0 8 15,0 0-4-15,0 0-4 0,0 0 16 16,0 0-16 0,0 0 16-16,0 0-15 0,0 0 12 15,0 0 1-15,0 0-6 16,0 0 10-16,0 0-15 0,0 0 14 16,0 0-15-16,0 0 13 15,0 0 4-15,0 0-20 0,0 0 19 16,0 0-16-16,0 0 6 15,13-33 4-15,-13 33-20 0,13-37 29 16,-13 37-23-16,0 0 10 16,7-26 9-16,-7 26-15 0,0 0 9 15,0 0-3-15,0 0-15 16,0 0 22-16,0 0-10 16,0 0 7-16,0 0-12 0,0 0 12 15,0 0 1-15,0 0-21 16,0 0 28-16,0 0-24 0,0 0 4 15,0 0-32-15,0 0-13 16,0 0 12-16,0 0 4 0,0 0 22 16,0 0 10-16,0 0-7 15,0 0 8-15,0 0 4 16,0 0 5-16,0 0-2 0,0 0-9 16,0 0 18-16,0 0-12 15,0 0 6-15,0 0-6 16,0-29-15-16,0 29 22 0,0 0-11 15,0-34 7-15,0 34 1 16,0-40-4-16,0 6 4 0,0 2-9 16,0-5 1-16,0-7 4 15,0-4-15-15,0-11 21 0,0-15-12 16,0-3-10-16,0-8 23 16,6-3-15-16,-6-1 10 0,0 12-2 15,7 11 6-15,-7 14-23 16,0 12 17-16,0 40-10 0,0 0 16 15,0 0-25-15,0 0 19 16,0 0-9-16,0 0 16 0,0 0 6 16,13 48-2-1,-13 3 1-15,7 12-4 0,-7 3 28 16,0 8-15-16,0-1 0 16,0 5 20-16,-7-1-16 0,1 4 1 15,-1-4 19-15,0 5-20 16,-6-9 5-16,-6-7-13 0,5-3-15 15,1-11 6-15,0-8-5 16,7-7-1-16,-1-4 18 0,7-33-15 16,0 0 1-16,0 33 10 15,0-33-11-15,0 0 16 0,0 0-10 16,0 0 1-16,39 22-1 16,-6-19-20-16,0-10 13 15,7-8-112-15,-40 15-201 0,52-43-354 16,-12 2-190-16</inkml:trace>
  <inkml:trace contextRef="#ctx0" brushRef="#br0" timeOffset="1973">1854 655 1141 0,'0'0'156'0,"0"0"57"15,0 0 127-15,0 0-39 0,19 37-67 16,-6 15-48-16,-6 7-28 16,-7 10-38-16,7 1-55 0,-14 4-14 15,7-4-21-15,0-3-17 16,0-13 4-16,7-2-7 0,-7-11-6 16,0-41 8-16,0 40-12 15,0-40 14-15,0 0-4 0,0 0 2 16,0 0 15-16,0 0-21 15,0 0-2-15,0 0-4 0,26-40-12 16,-6-19 16-16,-1-14-38 16,1-23-38-16,6-15 25 15,7-11-7-15,-7 1 23 16,7 10 22-16,0 19-15 0,0 15 21 16,0 14-1-16,-7 19-9 15,-26 44 17-15,53-33-9 0,-7 14 11 16,0 19 8-16,-7 11 18 15,1 8 1-15,-8 10 6 0,-5 1 11 16,-1 3-1-16,-13 4 14 16,-6 0 7-16,-7 3-3 0,-7 4 11 15,-6 0-23-15,-13 5-26 16,-7-5-4-16,-7 4-14 0,-6-7 0 16,-6-5-11-16,6-3-9 15,-7-7-48-15,7-8-123 16,-6-7-133-16,6-3-270 15,-7-8-249-15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3:44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6284 1167 777 0,'0'0'232'0,"0"0"-12"0,0 0-84 15,26 34 121-15,-26-34 5 16,33 25-91-16,-33-25-64 0,33 26-36 15,0-3-33-15,-33-23 22 16,33 29-4-16,-33-29-9 0,32 22-17 16,-32-22 7-16,0 0-1 15,0 0-17-15,0 0 1 16,0 0-9-16,-39 30-14 0,6-15-20 16,33-15-34-16,-33-4-15 15,33 4 24-15,-26-33 2 0,13-8 5 16,6-11 27-16,14 1 7 15,6 2 7-15,0 9-23 16,7 7 7-16,-20 33 16 0,13-26 0 16,-13 26 13-16,0 0 41 15,0 0 25-15,0 0 21 0,0 0 5 16,-13 40-30-16,-13-3-21 16,-14-3-15-16,1-5-11 0,-7-3-15 15,-7 0-4-15,-6-4-14 16,6-7 0-16,1-11 11 15,-1-4-1-15,14-4 0 0,6-11-14 16,33 15-37-16,-26-41-16 16,13-3-14-16,13 3 37 15,13 4 31-15,-7 12-4 0,-6 25 4 16,0 0 4-16,0 0-8 16,0 0 35-16,0 0 19 0,20 29 25 15,-13 4 10-15,-14 8-16 16,-13 0-23-16,1-4-11 0,-8-4-2 15,27-33 36-15,-46 41 5 16,13-19 8-16,33-22-16 16,-32 7-22-16,32-7-13 0,-33-18-16 15,6-12-3-15,8-7 7 16,12-11-4-16,1-11-16 16,6-15 12-16,0-4 2 0,13 5-5 15,-7 10-6-15,1 15-7 16,-1 11 8-16,-6 37 5 0,0 0 7 15,0 0 12-15,0 0 19 16,-13 40-21-16,-6 16-8 0,-8 18 13 16,1 3-10-16,-7 8-6 15,0-3-19-15,7-5-69 16,-7-7-112-16,7-18-175 0,13-11-162 16,13-41-147-16,0 0-5 15</inkml:trace>
  <inkml:trace contextRef="#ctx0" brushRef="#br0" timeOffset="216">6198 617 1775 0,'0'0'245'15,"0"0"21"-15,0 0-109 0,0 0-73 16,40-11-21-16,-40 11 52 15,26 18-25-15,-26-18-21 0,26 41-23 16,-19-4-19-16,-7 3-12 16,-20 1-69-16,-19 7-241 15,-20 0-308-15,-7 4-213 0</inkml:trace>
  <inkml:trace contextRef="#ctx0" brushRef="#br0" timeOffset="432">5298 720 1394 0,'0'0'405'16,"0"0"-22"-16,0 0-124 16,0 52-90-16,0 3-39 0,-6 1-44 15,-1 3-51-15,7 0-13 16,-7-3-19-16,1-1-38 0,-7-7-176 15,-7-4-206-15,7-10-196 16,13-34-30-16</inkml:trace>
  <inkml:trace contextRef="#ctx0" brushRef="#br0" timeOffset="744">5495 255 1455 0,'0'0'194'16,"0"0"116"-16,0 0-79 0,-39 48-91 16,6 7-49-16,-6-3-44 15,6 3-23-15,-7-7-14 16,1 0-6-16,39-48-9 0,-46 41 5 16,46-41 13-16,-46 30-53 15,46-30-41-15,0 0-13 0,0 0 34 16,-40-48 13-16,21-4 17 15,6 4 25-15,6 4 30 0,0 10 55 16,7 34-12-16,-6-33-23 16,6 33-35-16,0 0-1 15,0 0-9-15,0 0-8 0,-20 41 25 16,-6 7-53-16,0 3-346 16,-1 5-323-16</inkml:trace>
  <inkml:trace contextRef="#ctx0" brushRef="#br0" timeOffset="1145">4339 909 1226 0,'39'11'414'0,"-6"7"-35"16,6 8-34-16,-12 4-92 16,-1 7-41-16,-6 3-55 0,-14 1-28 15,-6 3-31-15,-13 8-45 16,-13 0-23-16,-14-1-15 0,-6 1-55 16,-6-4-130-16,-7-7-173 15,0-8-185-15,0-11-196 0,6-14 1 16</inkml:trace>
  <inkml:trace contextRef="#ctx0" brushRef="#br0" timeOffset="1680">4135 602 1283 0,'13'41'304'0,"-6"3"102"16,-20-3 2-16,0 7-133 15,-14-4-80-15,1 0-77 0,-13 4-53 16,-1 0-14-16,-12-3-29 16,-14-5-11-16,0-3-1 0,0-7-16 15,1-8 15-15,-1-11-22 16,13-11-37-16,-6-11-17 0,13-7-47 16,7-12 8-16,6-7 34 15,20 4 17-15,13 33 37 16,-7-41-2-16,7 41 15 0,0 0-10 15,0 0 23-15,0 0-2 16,0 0 26-16,0 0 33 0,7 48 9 16,-7 0 19-16,-13 4 6 15,-7 3-45-15,-13-7-14 0,7 4-18 16,-14-7-12-16,1-9 8 16,6-6-27-16,0-11 14 0,33-19-5 15,-26 11-5-15,26-11 5 16,0 0-38-16,-20-45-4 15,27-6 0-15,6-1 7 16,7 4 31-16,-1 11-7 0,-19 37 0 16,20-30 11-16,-20 30 7 15,0 0 49-15,0 0 31 0,0 0 25 16,7 56-1-16,-14 3-5 16,-13 0-10-16,-12 4-52 0,-8-4-17 15,-12 7-14-15,-1-7-18 16,-6-11-48-16,6-7-127 0,1-11-126 15,12-16-166-15,7-10-232 16,33-4-58-16</inkml:trace>
  <inkml:trace contextRef="#ctx0" brushRef="#br0" timeOffset="1857">3353 506 1499 0,'0'0'99'16,"0"0"117"-16,46-4-14 0,-46 4-127 16,0 0-16-16,0 0-33 15,46 11-26-15,-46-11-257 0,0 0-216 16,0 0-74-16</inkml:trace>
  <inkml:trace contextRef="#ctx0" brushRef="#br0" timeOffset="2044">2834 1138 1121 0,'0'0'339'0,"-46"44"74"16,7-3-23-16,-1 11-108 0,-6-1-56 16,7 8-63-16,-14 4-58 15,1 0-46-15,-8 3-41 16,-5-3-61-16,-21 4-298 15,-12-4-420-15,-1-1-203 0</inkml:trace>
  <inkml:trace contextRef="#ctx0" brushRef="#br0" timeOffset="2723">560 868 1387 0,'0'0'315'15,"0"0"14"-15,0 0-136 0,-13-29-94 16,13 29-36-16,0 0 3 16,-26-37-28-16,26 37-14 15,-40-34-19-15,14 12 17 16,-7 11 0-16,-6 7 15 0,-1 8-10 15,-6 15-10-15,-6 10-15 16,-1 15 42-16,1 19 56 0,6 7-29 16,6 4-17-16,14 4 16 15,6-4-9-15,14 0-13 0,6-11 13 16,13-12-18-16,7-10 1 16,12-12 2-16,14-10-26 0,0-19-2 15,7-11-14-15,0-15 7 16,6-15-11-16,-7-10 0 15,7-16-3-15,-6-7-5 16,0-22 4-16,-1-11-32 0,7-26-12 16,-6-15 18-16,-1-7-2 15,1 0 25-15,-7 22-13 0,-7 29 25 16,-12 23-15-16,-14 26 10 16,0 29-3-16,-13 26 20 0,-7 37 10 15,-6 26 6-15,-6 22-28 16,-1 18 14-16,-6 8 21 0,-1 7-14 15,1 8-18-15,-7-4 14 16,7-8-9-16,6-3-13 16,0-8-5-16,7-6-6 0,0-16-131 15,7-15-274-15,-1-18-321 16,0-7-77-16</inkml:trace>
  <inkml:trace contextRef="#ctx0" brushRef="#br0" timeOffset="2952">1047 924 1547 0,'0'0'343'16,"0"0"118"-16,0 0-36 16,0 0-106-16,19 36-119 15,-12 9-68-15,-7-1-33 0,-7 0-43 16,-6 1-39-16,7 7 0 15,-8-1-5-15,1-3-5 0,7-3-107 16,-7-8-131-16,13-37-217 16,0 0-287-16,0 0-70 0</inkml:trace>
  <inkml:trace contextRef="#ctx0" brushRef="#br0" timeOffset="3117">1290 587 2089 0,'0'0'204'0,"0"0"31"16,0 0-75-16,0 0-69 15,0 0-47-15,0 0-19 0,0 0-61 16,0 0-288-16,0 0-274 16,0 0-87-16</inkml:trace>
  <inkml:trace contextRef="#ctx0" brushRef="#br0" timeOffset="3505">1296 1090 1243 0,'0'0'324'16,"0"0"43"-16,40 11-39 16,-1-15-103-16,-6-3-100 0,0-12-56 15,0-3-36-15,0 0-5 16,-7-8-14-16,-6-7-7 0,-1 1-16 15,-6-1 19-15,1-8-5 16,-14 5-18-16,0 3 10 0,0 37 13 16,-14-48-10-16,14 48-8 15,0 0 8-15,0 0 4 0,-46-19-4 16,7 27-14-16,39-8 7 16,-53 44 26-16,14-3-3 15,13-1 1-15,6 4 9 0,13 1 18 16,1-5-16-16,6 8 20 15,6 4 16-15,8 0-7 0,5 0-16 16,1-1 3-16,-7 1-10 16,0-4-8-16,0 0-14 0,-6-3 7 15,0-5-8-15,-7 1-33 16,-14-8-108-16,14-33-180 0,-32 44-188 16,32-44-171-16,-40 30 41 15</inkml:trace>
  <inkml:trace contextRef="#ctx0" brushRef="#br0" timeOffset="4000">1986 720 1243 0,'0'0'352'15,"13"45"40"-15,-19 6-23 0,-14 8-73 16,0 15-73-16,-12 11-69 15,-1 8-30-15,-7 14-47 0,1 4-41 16,6-8-27-16,-6 4 0 16,-1-11 7-16,7-7-7 15,7-15-14-15,6-15 9 0,1-11 6 16,19-48-10-16,-14 41 4 16,14-41 19-16,0 0 20 0,0 0 11 15,0 0-21-15,0 0-19 16,0 0-4-16,7-34-1 0,6-21-13 15,7-26-9-15,6-23 5 16,14-25 2-16,12-22-32 0,7-8 4 16,14 7 19-16,5 4 8 15,1 19 7-15,0 26-7 0,-7 18-9 16,-6 26 12-16,-7 18 7 16,-6 26-3-16,-7 15-17 0,-7 15 21 15,-39-15 2 1,33 55 9-16,-20 1-7 0,-13 7 7 15,-6-1 18-15,-21 5-1 16,1-1-14-16,-20 1 6 0,-13-1-4 16,-7-3-20-16,1-7-4 15,-8-8 4-15,1-4-60 0,6-11-66 16,1-11-80-16,-1-11-132 16,7-7-170-16,6-11-195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4:38.8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0 596 0,'-46'3'134'15,"46"-3"41"-15,0 0 23 16,0 0-50-16,0 0-85 0,0 0 26 16,0 0-80-16,0 0-9 15,0 0 13-15,0 0 8 16,0 0 127-16,0 0 5 15,0 0-37-15,59 42-32 0,13-16-39 16,28-4-3-16,18-6-10 16,15-1-15-16,24-1-29 15,15-3 9-15,13 4 16 0,7 1-30 16,-7-1 17-16,-1 3 0 16,-13-3-4-16,1 5-2 0,-6-6 27 15,-15 1-21-15,-6 0-10 16,-13 1 16-16,-13-5-1 15,-14-4-19-15,-18 4 9 0,-15-3 1 16,-13-1 7 0,-20-3 3-16,-39-4 1 0,34 3 24 15,-34-3 33-15,0 0-30 16,0 0-5-16,0 0-16 0,0 0-8 16,0 0 3-16,0 0-16 15,0 0 8-15,0 0-9 16,0 0 4-16,0 0 16 0,0 0-15 15,-27-37-14-15,27 37 18 16,-46-30-29-16,46 30-34 16,-39-26-2-16,39 26 9 0,-60-34 24 15,14 8-24-15,46 26 11 16,-53-38-12-16,53 38 15 16,-53-44 16-16,53 44 16 15,-46-46-1-15,46 46 1 0,0 0 23 16,-46-41-3-16,46 41-13 15,0 0-12-15,0 0 15 0,0 0 0 16,0 0-16-16,0 0 12 16,0 0 33-16,0 0-22 15,0 0-4-15,0 0 3 0,0 0-18 16,0 0 12-16,46 49 27 16,0-15-35-16,0-5 46 15,8-2-31-15,-8-8 12 16,6-1 10-16,1-7-29 0,-7-3 13 15,-6 0-22-15,-40-8 11 16,40 8 15-16,-40-8 36 16,0 0-16-16,39 0-3 0,-39 0 21 15,0 0-6-15,0 0 21 16,0 0-22-16,0 0-13 0,0 0 19 16,-33 48-21-16,1-10-2 15,-1-1-6-15,33-37-21 16,-54 49-1-16,15-15-1 15,39-34-2-15,-53 45 0 16,14-15-79-16,-1-3-229 0,40-27-256 16,-47 29-105-16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4:42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493 997 648 0,'0'0'230'0,"0"0"65"16,0 56-7-16,0-56-30 15,0 0-62-15,-65 37-114 16,5-19-23-16,1-11-34 0,7-7-17 16,-1-3 18-16,53 3-35 15,-59-19 9-15,59 19 32 0,-53-29-55 16,53 29 40-16,-32-52-13 15,18 0-12-15,14 4 14 0,7 4-35 16,6 11 42-16,-13 33-23 16,40-34 10-16,-40 34 26 15,59 8 18-15,6 18-8 16,-5 25 18-16,-1 16-11 0,0 14-35 16,0 4 60-16,7 11 78 15,-7 0-70-15,7-7-27 16,6 0-13-16,-6-12-31 0,-1-7 3 15,1-7-8-15,-7-15-9 16,-6-7-83-16,-7-12-217 0,-46-29-225 16,39 11-128-16</inkml:trace>
  <inkml:trace contextRef="#ctx0" brushRef="#br0" timeOffset="237">1111 798 1313 0,'-66'11'299'16,"7"18"11"-16,-7 5-12 0,1 17-30 16,-21 12-85-16,-6 15-57 15,-13 7-56-15,7 7-38 0,-8 0-14 16,21 4-18-16,0-3 0 15,12-1-41-15,21-11-199 16,12-18-232-16,7-11-246 16</inkml:trace>
  <inkml:trace contextRef="#ctx0" brushRef="#br0" timeOffset="556">1939 0 1783 0,'72'59'119'0,"0"26"81"15,1 22-12-15,-8 11 50 16,-5 15-26-16,-1 4-70 0,-13 7-11 15,-20 7-23-15,0 1-22 16,-19 3-13-16,-20-4 5 0,-20 1-28 16,-13-4-25-16,-20-12-5 15,-6-6-24-15,-14-8 8 16,-12-12-15-16,-14-13-173 0,-13-16-181 16,-6-15-283-16,6-14-276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4:39.6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671 1053 1108 0,'0'0'151'16,"0"0"78"-16,0 0-68 16,0-33-69-16,0 33-54 15,-33-26-25-15,0 7-1 0,7 1 24 16,-14 3-9-16,8 4-5 15,-14-4-19-15,0 4 15 16,-7 7-14-16,0 8 0 16,1 7-24-16,-1 8 9 0,1 10 26 15,-1 12 15-15,14 3 3 16,6 1 11-16,13 3 6 0,14 0 38 16,6-4 32-16,26-7-20 15,7-8-22-15,19-10-33 16,21-8-34-16,12-11 6 0,7-19 5 15,7-10-22-15,-7-12 6 16,0-3 1-16,0-11-7 0,-7-12-4 16,0-7 1-16,1-18-2 15,-1-12-2-15,1-14-24 16,-7-19 16-16,0-7 30 16,-13 19-1-16,-13 21-14 0,-14 27 0 15,-13 25-7-15,-26 52 3 16,0 0 59-16,7 44 28 0,-20 34-16 15,-13 18-22-15,-14 15-13 16,1 7 27-16,-1-3 8 0,-6-1-31 16,13-3-21-16,0-4-10 15,6-15-5-15,8-10 0 0,5-8-28 16,8-15-264-16,-1-15-288 16,7-44-175-16</inkml:trace>
  <inkml:trace contextRef="#ctx0" brushRef="#br0" timeOffset="205">1618 1009 1437 0,'0'0'252'0,"0"0"116"15,0 0-40-15,20 51-100 16,-20-51-107-16,6 59-48 0,-6-7-44 15,-6-8-9-15,6-44-16 16,-13 56 1-16,13-56-293 16,-13 55-268-16,13-55-138 15</inkml:trace>
  <inkml:trace contextRef="#ctx0" brushRef="#br0" timeOffset="389">1927 761 1475 0,'0'0'0'0,"0"0"78"0,0 0-12 16,0 0-33 0,46 15-26-16,-46-15-86 0,53 26-276 15,-7-4-158-15</inkml:trace>
  <inkml:trace contextRef="#ctx0" brushRef="#br0" timeOffset="796">2196 1134 1518 0,'0'0'165'0,"0"0"33"0,53-11-12 15,-7-7-52 1,-7-1-49-16,1-3-29 0,-40 22-24 15,46-41-32-15,-13 4 11 16,-14 0 6-16,1 4-13 0,-13 0-4 16,-7 33-8-16,-13-44 16 15,13 44-23-15,0 0 22 0,-33-34-4 16,33 34-10-16,-46-11 11 16,46 11-7-16,-46 11-2 0,46-11 2 15,0 0 7-15,-27 52 2 16,21-4-12-16,6 0 6 15,6-4 8-15,8 8-4 16,5-4 11-16,1 4-7 0,6 3 11 16,1-3 19-16,-1 0 54 15,-6-4 33-15,-1-8-27 0,-6-3-10 16,-13-3-15-16,0-5-12 16,0-29-24-16,-32 41-18 0,-8-12-5 15,1-6-14-15,-7-9-79 16,6-3-173-16,40-11-223 0,-46-3-237 15,46 3-30-15</inkml:trace>
  <inkml:trace contextRef="#ctx0" brushRef="#br0" timeOffset="1045">2965 1057 1368 0,'0'0'167'0,"0"0"165"16,40 29 63-16,-40-29-87 0,26 59-99 16,-6-3-68-16,-14 3-51 15,1 7-38-15,-1 4-19 0,-6 8-23 16,0-4-2-16,0 4-8 16,-6-1 0-16,-1-7-22 0,1-3 22 15,-14-8-366 1,7-11-100-16,13-48-81 0,-27 41 31 15,27-41 16-15</inkml:trace>
  <inkml:trace contextRef="#ctx0" brushRef="#br0" timeOffset="1305">2985 1367 1028 0,'20'-111'281'0,"6"0"-22"0,7 8 18 15,-7 10 1-15,7 12-42 16,0 11-48-16,6 11-52 0,-6 11-30 15,0 11-42-15,13 15-20 16,-13 7 1-16,13 11-17 16,-7 19 3-16,7 11 4 15,-6 11 13-15,-8 15 9 0,-12 3-2 16,0 4-10-16,-14 0-2 16,-12 0-17-16,-7 0-2 0,-20-7-8 15,-7-4-16-15,-12 0 7 16,-7-11-21-16,-7-7-119 0,0-4-146 15,7-12-218-15,7-6-312 16</inkml:trace>
  <inkml:trace contextRef="#ctx0" brushRef="#br0" timeOffset="1696">4635 0 646 0,'0'0'136'0,"0"0"45"15,0 0 31-15,0 0-8 16,-6 37 45-16,-1 11 36 0,-6 15 3 16,-13 11-40-16,-14 18-49 15,-6 15-79-15,-6 4-6 16,6 11-31-16,0 0-29 0,0 7-11 16,19-3 9-16,1-4-31 15,20-12-11-15,12-2 1 0,20-1 11 16,14-7-18-16,19-8-10 15,26-3-12-15,27-4-139 16,20-12-220-16,19-10-286 0,20-4-85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1:17.1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3427 846 361 0,'0'0'28'15,"0"0"-4"-15,0 0 3 0,0 0 22 16,0 0 38-16,0 0 19 16,0 0-31-16,26 48 34 0,-26-48-43 15,53 44-18-15,-7-14 18 16,0-8-21-16,-7-7-24 15,-6 0-7-15,-33-15 28 0,39 7-18 16,-39-7 61-16,0 0 34 16,0 0-59-16,33-7-7 15,-33 7-12-15,0 0 20 0,0 0 0 16,0 0 16-16,0 0-11 16,0 0-25-16,0 0-25 15,-39-11 0-15,-14 22 81 16,1 18 19-16,-14 4 9 0,7 4-27 15,0 8-17-15,13-5-45 16,0 1-15-16,6-4 1 0,14-4-15 16,26-33-1-16,-33 33-16 15,33-33-49-15,0 0-204 16,0 0-242-16,-46 23-61 0</inkml:trace>
  <inkml:trace contextRef="#ctx0" brushRef="#br0" timeOffset="217">3190 1020 1221 0,'-6'44'386'15,"-7"-7"-53"-15,-7 4-112 16,0-5-74-16,7 1-55 0,-7-3-41 15,1-1-27-15,-1 4-11 16,7-8-13-16,13-29-120 16,-33 37-345-16,33-37-238 15</inkml:trace>
  <inkml:trace contextRef="#ctx0" brushRef="#br0" timeOffset="446">2914 491 1674 0,'0'0'223'0,"0"0"-90"16,0 0-49-16,0 0 23 15,0 0-50-15,20 52-24 0,6 7-5 16,-13 8-8-16,1 3-23 15,-1 0-205-15,-13-7-253 16,-7-8-154-16</inkml:trace>
  <inkml:trace contextRef="#ctx0" brushRef="#br0" timeOffset="765">2658 883 1068 0,'0'0'7'16,"0"0"78"-16,0 0 51 0,0 48-7 15,0 0-33-15,0-4-39 16,0-3-25-16,-13-4-11 0,13-37-21 16,-26 44 0-16,26-44 23 15,-60 37-8-15,1-18 7 0,-6-12-4 16,-1-7-24-16,0-4-9 15,-6-7 9-15,6 0 112 16,7 4-4-16,7-1 32 16,6 8-87-16,0 4-15 0,46-4-23 15,-40 22-1-15,40-22-11 16,-39 45 3-16,26-5-90 16,6-3-309-16,14 0-241 0</inkml:trace>
  <inkml:trace contextRef="#ctx0" brushRef="#br0" timeOffset="925">2080 1940 1533 0,'0'0'126'0,"59"29"-41"15,0-18-49-15,13-11 0 0,-6-7-111 16,0-8-311-16,-7-3-230 15</inkml:trace>
  <inkml:trace contextRef="#ctx0" brushRef="#br0" timeOffset="1300">1410 1238 1605 0,'-20'51'116'16,"20"-51"71"-16,6 45-5 15,-6-45-37-15,20 40-51 0,-20-40-21 16,33 37 12-16,-33-37-28 16,39 26 30-16,-12-11-9 15,-27-15-13-15,39 0-30 0,-39 0 0 16,26-19-17-16,-26 19-9 15,14-40-4-15,-14-1-5 0,-14 1 0 16,-12-1 0-16,-13 0-5 16,6 4 16-16,-7 0 3 15,40 37 26-15,-46-40 4 16,46 40-6-16,-39-41-9 0,39 41-7 16,-26-37-17-16,13 4-14 15,19-4-97-15,-6 37-207 0,33-52-253 16,6 8-100-16,-6 11 32 15</inkml:trace>
  <inkml:trace contextRef="#ctx0" brushRef="#br0" timeOffset="1520">1528 779 1424 0,'0'0'291'0,"0"0"10"16,-33-40-14-16,0-4-68 0,7 3-73 15,0-3-57-15,-1-12-33 16,8-3 20-16,-8-4-8 16,8-3-16-16,12 3-29 0,-6 4-2 15,19 3-24-15,1 12-6 16,19 7-43-16,14 0-95 0,6 8-194 16,6 6-188-16,14 5-128 15</inkml:trace>
  <inkml:trace contextRef="#ctx0" brushRef="#br0" timeOffset="2005">851 864 903 0,'0'0'59'0,"0"0"144"0,0 0-10 15,0 0-44-15,0 0-27 16,0 0-1-16,0 0 9 0,0 0-18 16,0 0-1-16,0 0-25 15,-33 52-22-15,0-15 4 0,0 0 15 16,-6 7 19-16,-7 4-28 15,0 8 12-15,0 3-22 0,0 7-16 16,0 1-26-16,7 3-2 16,6 0-8-16,13 1-7 0,0-1 18 15,1-7 13-15,5-12 6 16,1-3 33-16,0-11 2 16,13-37 13-16,-13 45 13 15,13-45-3-15,0 0-14 0,-46 33 1 16,0-18-8-16,7-15 8 15,-1-15-10-15,1-11 8 0,6-15-43 16,7-14-28-16,6-8-8 16,7-11 12-16,19-3-12 0,14-1-29 15,13-7-65-15,19-4-110 16,14 8-142-16,13 7-344 0,0 4-384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5:59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1410 672 0,'0'0'108'0,"0"0"-22"15,0 0-6-15,0 0-36 16,0 0-11-16,33 33 97 0,-33-33-48 16,0 0 22-16,0 0-37 15,20 41 50-15,-20-41 19 0,7 37-17 16,-7-37 11 0,13 48-15-16,-7-11-25 0,1 0-33 15,-1-8 35-15,-6 5 18 16,0-34-26-16,7 40-26 0,-7-40 25 15,13 37 17-15,-13-37 28 16,0 0 2-16,0 0 46 16,0 0 63-16,0 0 4 0,33-11-46 15,20-22-52-15,12-26-35 16,21-19-32-16,19-25-29 0,26-19-19 16,20-20-9-16,20-16-21 15,26-20-7-15,14-3-5 0,5 7-6 16,-5 22-163-16,-14 19-112 15,-20 26-123-15,-26 18-334 0,-13 26-262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6:15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68 181 0,'0'0'21'0,"0"0"6"0,0 0 31 16,0 0-13-16,0 0-13 16,0 0 17-16,0 0-37 0,0 0 7 15,0 0 4-15,0 0 6 16,0 0-17-16,0 0 10 16,0 0 12-16,0 0-34 15,0 0 0-15,0 0 7 0,0 0 8 16,0 0-11-16,0 0 7 15,0 0-8-15,0 0-3 16,0 0 28-16,0 0-35 0,0 0 0 16,0 0 7-16,0 0 0 15,0 0 11-15,0 0-15 16,0 0 4-16,0 0 0 0,0 0-10 16,0 0 17-16,0-40 8 15,0 40-15-15,0 0 30 16,0 0 16-16,0 0-37 0,0 0 8 15,0 0 7-15,0 0-12 16,0 0-12-16,0 0 10 16,0 0-10-16,0 0 5 15,0 0-5-15,0 0 19 0,46-19-23 16,-46 19 12-16,0 0 27 16,0 0-17-16,52-7 10 15,-52 7-14-15,0 0 18 0,46 0-44 16,-46 0 31-16,0 0-1 15,46 4-40-15,-46-4 27 0,0 0 27 16,53 0-22 0,-53 0 2-16,0 0 5 0,46 0 12 15,-46 0-50-15,0 0 36 16,53 3 8-16,-53-3-23 16,0 0-27-16,0 0 31 0,0 0-19 15,46 4 15-15,-46-4 20 16,0 0-27-16,0 0 1 0,0 0 12 15,39 7-22-15,-39-7 23 16,0 0 17-16,0 0-14 16,46 11-33-16,-46-11 23 0,0 0 16 15,46 8-32-15,-46-8 11 16,0 0 12-16,46 7-14 16,-46-7 7-16,0 0 13 15,46 11-8-15,-46-11-9 0,46 8 17 16,-46-8-30-16,0 0 13 15,46 7 26-15,-46-7-22 16,0 0-21-16,46 4 21 0,-46-4-7 16,0 0 2-16,46 3 20 15,-46-3-15-15,0 0-14 16,39 4 37-16,-39-4-9 0,0 0-43 16,53 4 29-16,-53-4 7 15,0 0-17-15,46 7 10 0,-46-7 16 16,46 4-28-16,-46-4 12 15,0 0 0-15,46 4 3 16,-46-4-14-16,0 0 11 16,0 0 20-16,39 7-20 15,-39-7-11-15,0 0 11 0,0 0 21 16,0 0-45-16,0 0 27 16,0 0 22-16,46 7-31 0,-46-7 6 15,0 0 0-15,0 0-16 16,53 4 2-16,-53-4 29 15,0 0 3-15,46 0-38 0,-46 0 20 16,0 0 22-16,39 0-42 16,-39 0 15-16,0 0 14 15,0 0 6-15,46 4-26 16,-46-4 17-16,0 0-14 0,0 0 2 16,0 0-7-16,0 0 17 15,0 0 0-15,0 0-14 16,0 0 17-16,0 0 13 0,0 0-11 15,0 0-32-15,0 0 29 16,0 0-6-16,0 0-12 16,0 0 21-16,46 0-4 0,-46 0-14 15,0 0-1-15,0 0 33 16,0 0-11-16,0 0-21 16,0 0 5-16,0 0-6 15,0 0 0-15,0 0 0 0,0 0 37 16,0 0-40-16,0 0 5 15,0 0 20-15,0 0-5 16,0 0-7-16,0 0-12 0,0 0 19 16,0 0 0-16,60 7-15 15,-60-7 27-15,0 0-28 0,0 0 2 16,0 0 16-16,0 0-18 16,0 0-10-16,46 4 19 15,-46-4 35-15,0 0-61 0,52 4 35 16,-52-4 17-16,0 0-21 15,59 0-21-15,-59 0 1 16,59 0 15-16,-59 0 3 16,53-4-6-16,-53 4 23 0,53 0-70 15,-53 0 52-15,52 0 28 16,-52 0-24-16,0 0-6 16,0 0-5-16,53 0 16 0,-53 0 1 15,52 4-36-15,-52-4 34 16,0 0 3-16,59 0-31 15,-59 0 23-15,60 0 5 0,-60 0-8 16,65 0-16-16,-12 0 9 16,-53 0 27-16,59 3-35 0,-6-3 15 15,-53 0-2 1,65 4 0-16,-6-4-4 0,-59 0 30 16,66 0-49-16,-13-4 15 15,-53 4 31-15,65 0-41 16,-5 0 29-16,-14-3-21 0,0 3-9 15,0-4 36-15,6 4-22 16,1 0-11-16,-7 0 31 0,6 0-21 16,7 4-7-16,1-4 13 15,-8 0 29-15,7 0-29 16,-6 3-14-16,6-3 30 0,-7 0-14 16,-6 4-26-1,7 0 26-15,-7-4-2 0,7 0 5 16,-7 0 0-16,0 0 9 15,-46 0-21-15,59 3-6 0,-7 1-6 16,-52-4 15-16,66 4 14 16,-13-1-13-16,-53-3 3 15,65 4 13-15,-12 0-6 0,-53-4-31 16,59 4 44-16,-6-4-13 16,-53 0-25-16,72 3 33 15,-13 1-25-15,-6-4 17 0,-53 0-4 16,72 0-27-16,-20 0 45 15,-52 0-44-15,60 0 14 16,-14 0 39-16,-46 0-30 16,52 4-4-16,-52-4 4 0,59 0 0 15,-13 0-6-15,-46 0 1 16,59 3 22-16,-13 1-29 16,-46-4 8-16,54 4 14 0,-54-4 7 15,53 0-31-15,-53 0-2 16,52 0 25-16,-52 0 0 0,53 0-28 15,-53 0 32-15,52 0-2 16,-52 0-18-16,46-4 7 16,-46 4 9-16,53 0-29 15,-53 0 20-15,46-4 18 16,-46 4-18-16,52-3-21 0,-52 3 32 16,0 0-11-16,46 3-4 15,-46-3-8-15,0 0 15 0,53-3-7 16,-53 3 10-16,0 0 0 15,0 0-3-15,46 0-22 16,-46 0 22-16,0 0-3 0,0 0 4 16,46-4-13-16,-46 4 19 15,0 0-6-15,39-4 2 16,-39 4-4-16,0 0-21 16,0 0 30-16,46 0 2 0,-46 0-20 15,0 0-3-15,0 0 22 16,0 0-32-16,46 4 11 15,-46-4 24-15,0 0 6 0,0 0-50 16,0 0 29-16,46 4 23 16,-46-4-41-16,0 0 13 15,0 0 5-15,40 3 0 0,-40-3 0 16,0 0 5-16,46 0 13 16,-46 0-31-16,0 0-3 0,0 0 27 15,46 0-16 1,-46 0 10-16,0 0 6 0,0 0-2 15,46 4-21-15,-46-4 5 16,0 0 18-16,0 0-16 0,0 0 9 16,0 0-8-16,0 0 4 15,0 0-3-15,46 4 3 16,-46-4 0-16,0 0 17 0,0 0-41 16,0 0 28-16,0 0 10 15,0 0-26-15,0 0 12 16,0 0 9-16,0 0-4 0,0 0-22 15,0 0 10-15,0 0 15 16,0 0 12-16,39 7-26 16,-39-7-1-16,0 0 21 0,0 0-26 15,0 0 12-15,0 0 0 16,0 0-3-16,0 0-13 16,0 0 16-16,0 0 11 15,0 0-39-15,0 0-238 0</inkml:trace>
  <inkml:trace contextRef="#ctx0" brushRef="#br0" timeOffset="1055">6441 227 495 0,'6'-44'101'0,"-6"44"-24"16,0 0-10-16,0 0-25 16,0 0-18-16,0 0-22 0,0 0 24 15,0 0 1-15,0 0-11 16,0 0-3-16,0 0 11 16,33 55 25-16,-33-55 2 15,13 56-36-15,-13-56 3 0,13 44-28 16,-13-44 14-16,0 0-4 15,0 0 13-15,0 41-93 16,0-41-114-16,0 0-43 0,0 0-31 16</inkml:trace>
  <inkml:trace contextRef="#ctx0" brushRef="#br0" timeOffset="2147">6506 379 323 0,'0'0'94'16,"0"0"28"-16,0 0 1 15,0 0-15-15,0 0 2 0,53-11 13 16,-53 11-17-16,59 7-50 16,-13 4 8-16,0 0 10 0,13 0-17 15,0 8-34-15,14-1 6 16,-1 4-29-16,13 1 3 15,1-5-13-15,6 4 26 16,6-3 1-16,8-5-27 16,5 5-2-16,-6-4 25 0,1 0-25 15,-1-4-4-15,0 3 16 16,-7-3 0-16,-6-3 12 0,0 3-22 16,0-4 29-16,0 1-13 15,14 3-31-15,-1-4 30 16,6 1-5-16,8-1 7 0,-1 0-20 15,7-3 24-15,13 7-5 16,0-3-14-16,20-1 19 0,-7 4-30 16,13-4 32-16,-6 4-36 15,-1 1 23-15,-6-5 10 16,1 0-25-16,5 1 23 16,-12 3-13-16,-1 0-2 0,1 0 12 15,-14-4 0-15,1 4 17 16,-1 1-22-16,1-1 0 15,-7 0 7-15,-1-4-16 0,-5 0 23 16,-1 1-21-16,0-4-9 16,-6-1 16-16,-7 5 5 0,-6-5 17 15,-1 1-42-15,1 0 16 16,-1-1 12-16,1-3 5 16,0 0-8-16,6 4 7 15,-7-4-8-15,1 4-14 0,6-1-9 16,-6 1 22-16,12-4-7 15,-6 4-3-15,14 0 18 16,6-1 13-16,13-3-39 0,6 4 3 16,8 0 43-16,-1-4-39 15,1 3 8-15,-8 5 0 0,1-1 33 16,-1-3-25-16,7 0 1 16,1 3 7-16,-1-3-10 15,-7-1-25-15,7 1 19 0,1-4 0 16,-1 0 11-16,6 0 15 15,-6 0-18-15,-6 0 4 0,0 0-24 16,-14-7-5-16,-6-1 9 16,-7 1 19-16,-13 3-16 15,0-3 32-15,-6-1 1 16,-7-3-41-16,-7 0 36 0,1 0-34 16,-14 4 11-16,0-8-20 15,-12 0 20-15,-8-3 8 0,-6 3-8 16,-46 15-11-16,59-22 11 15,-6 3 16-15,-53 19-16 16,59-33-20-16,-13 3 35 0,0 8-2 16,0 4-20-16,0 3 13 15,0-3-17-15,0 3 15 16,0-4-4-16,0 1 13 16,0-1-44-16,0 5 18 0,-46 14 17 15,59-26 25-15,-59 26-3 16,53-34-12-16,-53 34-40 0,52-48 23 15,-52 48-11-15,53-70 24 16,-14 15-34-16,-6 3 59 0,-33 52-35 16,46-66 26-16,-13 14-43 15,-33 52 43-15,39-59 75 16,-39 59-10-16,33-48-19 0,-33 48-32 16,0 0 5-16,0 0-30 15,0 0-30-15,0 0 1 16,0 0-160-16,33-45-204 15,-33 45-136-15</inkml:trace>
  <inkml:trace contextRef="#ctx0" brushRef="#br0" timeOffset="3280">17600 1198 561 0,'0'0'56'16,"0"0"22"-16,0 0-24 0,0 0-23 15,0 0-7-15,0 0 11 16,0 0-33-16,0 0 20 15,0 0 30-15,-53 37-13 0,7 0-2 16,46-37 7-16,-46 52 33 16,13-4-36-16,7-11 3 0,26-37-28 15,-20 51-19-15,20-14 25 16,0-37-12-16,20 41-24 16,-20-41 28-16,0 0-18 0,53 33-5 15,-14-18 30 1,-39-15-26-16,33 7 10 0,-33-7 20 15,0 0 8-15,0 0-48 16,0 0 51-16,0 0 29 0,0 0-48 16,0 0-17-16,0 0 23 15,0 0-30-15,0 0 15 16,-33-22-23-16,-6 7 38 0,-7 15-5 16,6 0-22-16,-6 4 14 15,0-4-10-15,7 4 3 16,-7-4-13-16,0 0-9 0,6-4 19 15,-6 0 12-15,46 4 17 16,-46-18-18-16,46 18-8 16,-46-26-9-16,46 26 0 15,0 0 0-15,0 0 16 0,-26-33 4 16,26 33 24-16,0 0-7 16,0 0-47-16,0 0 23 0,0 0 25 15,0 0-13-15,0 0 46 16,0 0 5-16,-20 29 6 15,20-29-24-15,-19 41 4 0,-8-8-28 16,27-33-2-16,-26 37-4 16,26-37-14-16,-39 30 12 15,6-8-9-15,33-22-21 16,-33 11 19-16,33-11-12 0,0 0-12 16,-40-4 7-16,40 4 5 15,-19-29 11-15,12-5-15 16,1 1-4-16,6 4 14 0,0 29-8 15,6-37 14-15,-6 37-23 16,0 0 8-16,0 0 6 0,0 0 22 16,0 0-9-16,-13 44 13 15,6 4 31-15,1 0 24 16,-1 4-14-16,1-4-4 0,-1 0-10 16,-6-4 8-1,0-7 15-15,0 0-8 0,13-37-15 16,-40 37-40-16,14-11 3 15,-13-4-6-15,6-15 3 0,0-3-7 16,0-11 2-16,0-8-12 16,7-11 19-16,0-11-15 15,6-11 0-15,0-7 7 0,7-4-3 16,7-4-10-16,6 7 13 16,13 5-13-16,0 3 6 0,7 7-17 15,6 11 19-15,7 8-67 16,6 4-155-16,1 14-200 0,6 4-207 15,-1 19-15-15</inkml:trace>
  <inkml:trace contextRef="#ctx0" brushRef="#br0" timeOffset="3469">16476 2251 1522 0,'0'0'136'16,"0"0"88"-16,46 18-66 16,-6-18-70-16,5-3-38 0,1-5-83 15,7-10-233 1,0-4-237-16,-7-8-182 0</inkml:trace>
  <inkml:trace contextRef="#ctx0" brushRef="#br0" timeOffset="3656">16581 1372 1622 0,'0'0'6'16,"-19"-37"23"-16,19 37-61 0,0 0-194 15,0 0-156-15,0 0-113 16</inkml:trace>
  <inkml:trace contextRef="#ctx0" brushRef="#br0" timeOffset="4304">15812 1253 1529 0,'0'0'33'16,"0"0"61"-16,0 0 31 0,0 0-15 16,-39 52-27-16,0-4-33 15,6 8-20-15,-7-1-1 0,1 0-17 16,13-3 0-16,-1-4 45 15,8-7-36-15,5-1 3 16,14-40-33-16,0 41 22 0,0-41-5 16,0 0 7-16,0 0-15 15,0 0-8-15,46 26 16 16,-46-26-15-16,0 0 7 0,0 0 13 16,0 0-24-16,0 0 16 15,0 0-5-15,14-37-22 16,-14 37 25-16,0 0-3 0,0 0-11 15,-53-33 22-15,53 33-26 16,-46-22 26-16,46 22-11 0,-39-15 5 16,39 15 3-16,0 0 9 15,0 0-44-15,0 0 34 0,0 0 5 16,0 0-26-16,0 0 14 16,0 0 5-16,0 0-17 15,0 0 27-15,0 0 28 16,0 0-7-16,-33 11 26 0,33-11 3 15,-40 22-31-15,7-4-2 16,7 1-9-16,26-19-14 0,-46 15 76 16,7-8-33-16,39-7 14 15,-40-4 7-15,40 4-33 16,-33-22-12-16,20-7-5 0,7-8-10 16,6-8-3-16,6-14-2 15,1-3-3-15,13-5 8 0,6 1-11 16,-6 6 2-16,12 9-4 15,-5 10-12-15,-8 11-130 16,-19 30-229-16,33-7-220 16,-33 7-79-16</inkml:trace>
  <inkml:trace contextRef="#ctx0" brushRef="#br0" timeOffset="4488">15155 2099 1690 0,'0'0'36'16,"0"0"185"-16,0 0-13 15,0 0-86-15,0 0-59 16,0 0-33-16,0 0-78 0,0 0-244 16,0 0-284-16,0 0-81 15</inkml:trace>
  <inkml:trace contextRef="#ctx0" brushRef="#br0" timeOffset="4700">14938 1719 1381 0,'0'0'33'15,"-32"4"172"-15,32-4 30 16,-27 33-28-16,8 0-80 0,-1 8-65 15,7 3-30-15,0 4-17 16,-1 4-10-16,-12-4-2 0,-7 0-222 16,-6-4-195-16,-7 1-93 15,-7-12-11-15</inkml:trace>
  <inkml:trace contextRef="#ctx0" brushRef="#br0" timeOffset="4988">14702 1549 1499 0,'0'0'14'16,"20"29"137"-16,-20 1 65 15,-7 0 18-15,-19 3-29 0,-27 4-23 16,-13 0-37-16,-26 3-47 15,-13-3-5-15,-21 0 3 0,-12-7-16 16,-13-8-9 0,-6-4-19-16,12-10-24 0,7-8-15 15,20-4 2-15,13-14-4 0,19-4-75 16,14-8-129-16,13 0-176 16,19-10-227-16,7-5-149 15</inkml:trace>
  <inkml:trace contextRef="#ctx0" brushRef="#br0" timeOffset="5165">13452 1401 1999 0,'46'0'54'15,"13"-4"51"1,7-3-29-16,6-4-18 0,14-4-24 15,12 4-40-15,-6 0-349 16,7-7-378-16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6:23.6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1808 649 0,'0'0'101'15,"0"0"10"-15,0 0 6 16,0 0 14-16,0 0-3 0,0 0-6 16,27-37-15-16,-27 37-31 15,0 0-11-15,19-41 3 16,-6 8 15-16,-13 33-22 16,20-37 20-16,0 7-41 0,0-3-14 15,-1 3 7-15,1-3-2 16,6 0 5-16,7 0-9 0,0-1-21 15,6-2-11-15,7-1 24 16,0 0 1-16,0 0-20 0,7 3 0 16,0-3-9-16,-1 8 19 15,7-8 22-15,-6 7-25 16,6 1-3-16,-6 3-1 0,6-4-17 16,0 1 10-16,0 3 24 15,-6 0-9-15,6 4-19 16,6 0 3-16,-5 0 2 0,5-4 7 15,-6 4-8-15,7-1 33 16,-7 5-19-16,7 0-16 0,0-1 6 16,-1 1-13-16,1-1 2 15,0 1 16-15,0-5 11 16,-7 9-16-16,6-1-3 0,-5 0-8 16,5 4 11-16,8 0 2 15,5-4 4-15,1-3 7 0,0-1-16 16,6 4-10-16,-6 1 13 15,7-1 14-15,-7-4-4 0,6 1-6 16,0-4-4-16,1 3-3 16,-1 5-12-16,7-5 23 15,7-3 10-15,-1 3-12 16,8 1-6-16,-1-4-15 0,6 3 15 16,-5 1 15-16,5-4-18 15,1 0 3-15,6 3-10 0,1 4 0 16,5 0 10-16,1 1 14 15,0-5 5-15,0 4-35 0,0 1 7 16,-7 3 9-16,-6 0 19 16,6-1-13-16,-6 1-3 15,6 0-22-15,-6 4 19 0,6 3 11 16,0-7 1-16,-6 4 0 16,6-1-12-16,1-3-10 15,-1 4 5-15,0 3-15 0,7-3 29 16,-7 3 0-16,1-3-9 15,-1 7-13-15,7 0 9 0,-7-4 15 16,0 4-1-16,-6 0 10 16,0 4-29-16,-7-1 6 15,0 1-12-15,0 3 18 0,0-3 11 16,1 4-19-16,5 3 36 16,1-4-12-16,0 0-1 0,-1 4-36 15,1 1 29-15,6-1-11 16,7 0 19-16,7 4-3 15,-1-4-30-15,7 0 19 16,-7 3 1-16,1 1 7 0,-1 0-7 16,-6 0-6-16,-7 0-9 15,-6-1 24-15,-7 5-7 0,0-1 1 16,1 1 0-16,-14-4-19 16,0 3-2-16,0 0 12 0,-7 1 9 15,-13-4-12-15,1-4 13 16,-14 4-10-16,-7-1 0 0,1-3-17 15,-14 4 12 1,-39-15 27-16,59 22-13 0,-13-7-13 16,-46-15-12-16,60 22 5 15,-14 1 13-15,-46-23 12 0,65 22 0 16,-19-4-5-16,-46-18-9 16,73 26 6-16,-14-4-6 0,0-3 20 15,-7 3-16-15,1 0 2 16,0-4-6-16,6 1-4 0,-7-1 15 15,1 8-20-15,-1-4 9 16,1 1 3-16,0-5-3 16,-1 4 4-16,1 0 8 0,-7 1-15 15,0-1-3-15,0-4 1 16,0 1 19-16,-46-19-5 16,52 26-9-16,-52-26 0 0,59 25 0 15,-59-25 5-15,46 23 5 16,-46-23-14-16,0 0-5 15,40 25 1-15,-40-25 13 0,0 0 2 16,0 0 16-16,0 0-23 16,0 0-15-16,46 52 26 0,-46-52-14 15,0 0 10-15,33 52 1 16,-33-52-5-16,39 48 3 0,-39-48 6 16,26 52-10-16,-26-52 5 15,33 51 0-15,-33-51 34 16,33 59-14-16,-13-14 2 15,-20-45-5-15,26 55-7 0,-26-55-11 16,20 48 4-16,-20-48 12 16,20 45-11-16,-20-45-16 0,0 0-1 15,0 0 2-15,0 0 20 16,0 0 0-16,0 0-16 0,0 0 2 16,0 0 34-16,0 0 29 15,0 0-4-15,0 0-13 16,0 0-27-16,0 0-11 0,0 0 9 15,0 0-8-15,0 0-14 16,0 0-3-16,13-48 6 16,0 3 7-16,-7 1-1 0,-6 3-6 15,0 41-5-15,7-55-6 16,-7 14 1-16,0 41 10 0,0 0 3 16,0-44 9-16,0 44-5 15,0 0-18-15,0 0 11 16,0 0 3-16,0 0 3 0,0 0-6 15,0 0-4-15,0 0-5 16,0 0 9-16,0 0 0 0,0 0 9 16,0 0-9-16,0 0-6 15,0 0 1-15,0 0 5 16,0 0 2-16,0 0 3 16,13 63-12-16,-6-12 9 0,6-3-2 15,0-3-17-15,-13-45 25 16,20 59 4-16,-7-11-12 0,-13-48 0 15,20 48-8-15,-20-48 8 16,0 0 8-16,13 44-2 0,-13-44 8 16,0 0 10-16,0 0-10 15,0 0 17-15,0 0 4 0,0 0-5 16,0 0-21-16,0 0-9 16,0 0 0-16,-59 26 8 15,13-11 1-15,-7-4-9 16,0-4 3-16,7-3-3 0,0 3-4 15,46-7-7-15,-65 15 8 16,12-7 6-16,14-1 6 0,39-7-9 16,0 0-16-16,0 0-80 15,-53 7-180-15,53-7-234 0,-46 4-230 16,7 0 28-16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16:30.4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2228 193 0,'0'0'54'16,"0"0"46"-16,0 0 11 16,0 0 3-16,0 0 12 0,0 0 15 15,0 0 27-15,0 0 9 16,0 0-4-16,0 0-29 0,0 0-76 16,0 0 1-16,33-33-4 15,-33 33 10-15,33-52-42 16,0 4-11-16,-7 4 1 15,7-4 24-15,6-4-19 0,-6 0 23 16,13-3-14-16,0-4-25 16,7-4 8-16,6-7 3 0,0-4-11 15,0-4-2-15,0-3 14 16,7-4-7-16,6 4 7 0,1 0-24 16,5 7-9-16,1 3-4 15,13 9 23-15,7 3 3 0,13 3-4 16,-1 1-1-16,8 3-13 15,-1 0-4-15,7 8 9 16,0 0 9-16,6-4-7 16,7 3-2-16,7 1-9 0,6 0 0 15,6-1 29-15,14-3-11 16,7 8-2-16,-1-1-12 0,7 4 17 16,0 4-27-16,0 3 23 15,-7 4 5-15,1 4-13 16,-7 4-13-16,6 3 2 0,1-4 20 15,-1 5 13-15,-6-1-12 16,0 4-15-16,0 3-8 0,-7 8 27 16,-6 0-10-16,-1 8 2 15,1-1-22-15,-13 1 16 0,-14 6-14 16,0 1 9-16,-6 4 30 16,0-1-19-16,-7 1-16 15,7 3 6-15,0 0 0 16,-7 4 36-16,-6 3-16 0,0 1-19 15,-7-1 3-15,0 1-21 16,0-1 13-16,-6 1 8 0,6 3 19 16,-13-3-19-16,0-1 0 15,-7 1 0-15,1 0-16 0,-14-1 25 16,-6-3 3-16,-7 4-2 16,0-5-15-16,-6 1-7 15,-1 4 15-15,-6-4 7 16,0-4-1-16,-46-22-5 0,59 33-11 15,-6 0 3-15,-7-7 33 16,-46-26-15-16,59 33-1 0,-59-33-9 16,66 41 6-16,-66-41 12 15,66 48-5-15,-66-48-6 0,59 48 1 16,-59-48-25-16,52 44 8 16,-52-44-2-16,59 48 37 15,-59-48-5-15,53 60-25 0,-53-60 0 16,53 51 24-16,-53-51-12 15,59 63-8-15,-59-63-14 16,65 63 1-16,-12-15 23 0,-7-11 3 16,-46-37-15-16,53 48 6 15,-7-7-19-15,-46-41 15 16,46 44-4-16,-46-44 17 0,52 41-14 16,-52-41-3-16,53 40 0 15,-53-40-16-15,46 37 35 0,-46-37-1 16,0 0-21-16,39 41-5 15,-39-41 8-15,0 0 38 0,46 48 4 16,-46-48-9-16,26 48-7 16,-6-11-11-16,-20-37 0 15,20 48-11-15,-20-48-4 16,20 48 12-16,-1-8 9 0,-19-40-8 16,13 45-3-16,-13-45-6 15,20 40-4-15,-20-40-4 0,0 0-1 16,0 0 17-16,13 41 4 15,-13-41-16-15,0 0 3 0,0 0-7 16,0 0 18-16,0 0 15 16,0 0 5-16,0 0 1 0,0 0-14 15,0 0 10-15,0 0 14 16,0 0-15-16,0 0-10 16,40-15-15-16,-40 15-9 15,39-33-2-15,-39 33 9 0,33-48 1 16,-13 11 5-16,-20 37-4 15,19-37-5-15,-19 37-16 0,14-40 9 16,-14 40 14-16,13-37 3 16,-13 37-7-16,0 0 0 15,0 0-12-15,0 0-1 0,0 0 13 16,6-37 3-16,-6 37 2 16,0 0-3-16,0 0-5 0,0 0-10 15,0 0-4-15,0 0 17 16,0 0 1-16,0 0-4 15,0 0 0-15,0 0-18 0,0 0 7 16,0 0 11-16,0 0 3 16,0 0 1-16,0 0-7 15,0 0-4-15,0 0 7 0,0 0 0 16,0 0 4-16,0 0 4 16,7 40-8-16,-7-40 0 0,0 52-6 15,6-11 6-15,-6-41 11 16,0 44 5-16,0-44-5 0,-6 41-11 15,6-41-5-15,0 40 5 16,0-40-5-16,0 0 19 16,0 0 0-16,0 0-9 15,0 0-13-15,0 0 8 0,0 0-3 16,0 0 15-16,0 0-1 16,0 0-2-16,0 0-5 0,0 0 5 15,0 0-14-15,0 0 5 16,0 0 3-16,0 0-3 0,0 0 9 15,0 0-12-15,0 0-4 16,0 0 7-16,0 0 0 16,0 0 10-16,0 0 1 0,0 0-17 15,0 0 6-15,0 0 0 16,0 0 5-16,0 0 6 0,0 0-11 16,0 0-12-16,0 0 12 15,0 0 3-15,0 0 10 0,-40 26-13 16,40-26-9-1,-39 7 3-15,39-7 3 0,-46 0 10 16,7 0-2-16,-1 0 2 16,1-3 0-16,39 3-13 0,-53-8-5 15,14 1 14-15,39 7-7 16,-46-7 9-16,46 7 7 0,-40-11-3 16,40 11-1-16,0 0-1 15,0 0 1-15,0 0-6 16,0 0-2-16,0 0 14 0,0 0-6 15,0 0-8-15,-33-4-7 16,33 4 7-16,0 0 3 16,0 0 4-16,0 0 14 0,0 0-1 15,0 0-7-15,0 0-4 16,0 0 6-16,0 0-15 0,0 0 17 16,0 0-3-16,0 0-14 15,0 0 0-15,0 0-7 16,0 0 7-16,0 0 7 0,0 0-3 15,0 0 6-15,0 0-18 16,0 0 2-16,0 0 6 0,0 0 0 16,0 0 13-16,0 0-13 15,0 0-4-15,0 0 0 16,0 0 4-16,0 0 0 0,0 0 0 16,0 0 10-16,0 0-10 15,0 0-3-15,0 0-1 16,0 0-6-16,0 0 10 0,0 0-60 15,0 0-100-15,0 0-153 16,0 0-188-16,0 0-158 0,0 0-25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22.3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2523 613 2337 0,'0'0'270'16,"0"0"-3"-16,0 0-89 0,0 0-95 15,0 0-64-15,0 0-64 16,0 0-129-16,0 0-176 0,0 0-296 15,0 0-84-15</inkml:trace>
  <inkml:trace contextRef="#ctx0" brushRef="#br0" timeOffset="-3241">11212 1621 792 0,'0'0'258'0,"0"0"43"15,0 0-31-15,0 0-57 0,0 0-23 16,0 0-14-16,0 0-50 16,0 0-7-16,0 0 30 0,0 0-26 15,0 0-17 1,40 34-35-16,-7-5-29 0,-7 4-22 15,-26-33 10-15,26 45-24 16,-6-12 1-16,-20-33 7 0,20 33-8 16,-20-33-4-16,0 0 5 0,0 30-31 15,0-30-41-15,0 0-11 16,0 0 0-16,-27 4-11 0,27-4 40 16,-39-19-12-16,39 19-11 15,-20-41 21-15,20-3 13 0,0 3 1 16,7-3 14-16,6 4 5 15,0 6 2-15,0 5 14 16,-13 29-4-16,0 0-23 0,0 0 17 16,0 0 10-16,27-15 0 15,-27 15 45-15,0 0 10 0,32 18 19 16,-32-18 18-16,0 0-12 16,20 34-8-16,-20-34 6 0,-13 33-21 15,13-33-30-15,-53 22-8 16,1-7-4-16,6-11-15 0,0-4 18 15,0 0-14-15,13-8-1 16,33 8 4-16,-33-18-20 0,33 18-14 16,-26-41 5-16,13 0-12 15,13 4 18-15,13 4-10 16,-13 4 19-16,0 29 3 0,0 0-15 16,0 0 15-16,0 0 1 15,0 0 9-15,0 0 20 0,-13 33 11 16,6 4-9-16,-6-4 13 15,-13 4 29-15,6-4-21 0,20-33 0 16,-33 34 10-16,33-34 14 16,0 0 48-16,-39 25 14 0,39-25-25 15,0 0-9-15,-33-11-25 16,33 11-31-16,-33-44-21 0,7-4 1 16,-1-4-17-16,14-14-3 15,-6-8-2-15,12-4-11 16,-6 4-29-16,6 8-146 0,-6 7-124 15,13 14-174-15,-6 5-335 16,6 10-92-16</inkml:trace>
  <inkml:trace contextRef="#ctx0" brushRef="#br0" timeOffset="-3048">11212 857 1492 0,'33'-19'427'0,"-33"19"-8"0,27-18-116 16,-27 18-144-16,26-11-76 16,-26 11-24-16,33 18-14 0,-33-18-27 15,33 44-5-15,-14 1-54 16,-6 3-119-16,-13-4-157 0,-13 8-262 16,-13-8-158-16</inkml:trace>
  <inkml:trace contextRef="#ctx0" brushRef="#br0" timeOffset="-2680">10227 786 1695 0,'0'0'320'15,"0"0"-7"-15,0 0-93 16,0 0 2-16,0 0-7 0,0 52-61 15,13 18-19-15,7 23-41 16,6 10-2-16,13 12 15 0,1-1-35 16,-7 1-30-16,13-4-27 15,-7-8-8-15,-6-7-4 0,-13-15 6 16,-14-10 13-16,-6-16-8 16,-20-11-12-16,-19-7 5 0,-14-18-5 15,-19-12 4-15,-7-14-6 16,0-4 0-16,7-11-10 15,0-12 14-15,13-14-4 0,6-15-6 16,7-10-5-16,20-5-4 16,13-3-4-16,19 3 19 0,7 8-17 15,7 7-70-15,13 11-110 16,6 4-135-16,1 11-212 0,-7 4-251 16</inkml:trace>
  <inkml:trace contextRef="#ctx0" brushRef="#br0" timeOffset="-2453">9136 676 2125 0,'-40'-34'351'15,"40"34"-39"-15,0 0-67 0,0 0 9 16,-13 30-46-16,20 22-72 15,6 18-58-15,7 11-30 0,-7 12-16 16,7 3-13-16,-1 0-10 16,-6 0-153-16,-13-8-195 0,-6-3-337 15,-20-18-418-15</inkml:trace>
  <inkml:trace contextRef="#ctx0" brushRef="#br0" timeOffset="-2248">8748 1451 2695 0,'0'0'290'16,"-26"45"-32"-16,6 3-67 16,-6 4-84-16,-7-1-55 0,-6 1-19 15,-15-4-92-15,-12-7-110 16,1-4-106-16,5-12-174 15,14-2-289-15,7-20-153 0</inkml:trace>
  <inkml:trace contextRef="#ctx0" brushRef="#br0" timeOffset="-2072">8656 1019 2439 0,'0'0'321'15,"0"0"-20"-15,0 0-73 16,0 0-92-16,33-7-62 0,-33 7-34 16,26 7-29-16,-26-7-137 15,0 0-230-15,0 0-374 0,0 0-203 16</inkml:trace>
  <inkml:trace contextRef="#ctx0" brushRef="#br0" timeOffset="-1856">7959 1204 2026 0,'0'0'415'0,"0"33"-53"0,0-33-81 16,32 45-91-16,1-5-75 15,0 5-33-15,-7-5-17 0,-12 1-5 16,-21 3-21-16,-26 4-24 15,-33 4-87-15,-19-8-100 0,-14-7-154 16,-12-7-259-16,12-8-304 0</inkml:trace>
  <inkml:trace contextRef="#ctx0" brushRef="#br0" timeOffset="-1325">7328 753 2062 0,'-13'56'316'16,"-1"6"-19"-16,-12 9-39 0,-7 3-86 15,-6-4-62-15,-14 4-46 16,-12-4-26-16,-14-7-18 0,-13-8-2 16,-13-7-6-16,6-18-7 15,0-12-48-15,14-7-44 0,0-18 7 16,6-8 8-16,13-11-36 15,13-11 10-15,7 0-20 0,20-3 36 16,6 3 21-16,7 3 21 16,13 34 12-16,-6-25-7 15,6 25 4-15,0 0 35 0,0 0 48 16,0 0 43-16,26 40-2 16,-13 1-19-16,-6-1 17 0,-7 1-8 15,-13 0-28-15,-20-1-6 16,-13-3-17-16,-13-3-19 0,-1-9-7 15,-5-6-6-15,-1-8-11 16,7-11-15-16,13-7-21 0,6-8-34 16,40 15-15-16,-19-52 9 15,19 4 29-15,13 0 23 0,13 7 8 16,14 8-1-16,-1 11 8 16,-6 15 47-16,6 7 54 15,-6 11 32-15,-33-11 22 0,26 51-7 16,-12 5-14-16,-14 3-1 15,-27 0-16-15,-19 4-39 0,-26 0-27 16,-13-4-19-16,-1-7-12 16,1-12-123-16,6-10-139 0,7-12-208 15,12-10-267-15,14-16-43 16</inkml:trace>
  <inkml:trace contextRef="#ctx0" brushRef="#br0" timeOffset="-1151">6427 805 2114 0,'40'7'275'0,"-40"-7"-66"0,39 15-88 16,-39-15-47-16,40 15-34 16,-40-15-35-16,0 0-137 0,0 0-195 15,0 0-206-15,39 29-139 16</inkml:trace>
  <inkml:trace contextRef="#ctx0" brushRef="#br0" timeOffset="-956">5448 1197 1711 0,'-26'37'475'16,"0"-1"-56"-16,6 12-113 15,-13 4-94-15,0 0-96 0,-13 7-66 16,-6 8-11-16,-20-5-51 0,-20 1-165 16,-14 4-237-16,-18-5-361 15,-21-6-194-15</inkml:trace>
  <inkml:trace contextRef="#ctx0" brushRef="#br0" timeOffset="2684">709 1396 704 0,'0'0'317'16,"0"0"104"-16,0 0-51 15,0 0-33-15,0 0-177 0,0 0-62 16,-6-22-46-16,-1-8-25 16,-6-3-12-16,0-8-9 15,-7 1 11-15,7-5-6 0,-13 5 9 16,-7 7-24-16,-6 10 4 15,-21 20 17-15,-12 14-17 16,-7 18 0-16,0 19 9 0,1 12 1 16,12-1-10-16,20 3 11 15,6 1 16-15,21-11-10 0,19 0-8 16,19-12 21-16,27-6 9 16,20-20-7-16,26-6-32 0,13-16 4 15,14-6 7-15,-1-12-8 16,0-15-15-16,-6-11 19 0,-7-7 0 15,0-22-18-15,-13-11 11 16,0-27-13-16,7-21 17 0,-7-23-21 16,-13-14 19-16,-7 0-26 15,-13 22 33-15,-13 29 47 16,-13 30-12-16,-13 33-35 0,-14 34-3 16,-6 29 27-16,-39 55-18 15,-7 34 22-15,6 18-30 0,-6 15 18 16,7 7-3-16,6 4 55 15,7-4-34-15,6-3-10 0,7-12-15 16,6-10-15-16,7-12 11 16,0-14-14-16,7-12 11 0,-1-10-48 15,8-16-218-15,-14-40-279 16,6 37-312-16</inkml:trace>
  <inkml:trace contextRef="#ctx0" brushRef="#br0" timeOffset="2896">1886 979 1178 0,'13'37'416'0,"-13"4"20"16,-13 7-61-16,0 4-118 0,-7 3-76 15,0 0-89-15,7 4-36 16,0-3-21-16,0-4-15 0,0-12-30 15,6-7-98-15,7-33-170 16,0 0-202-16,0 0-311 16</inkml:trace>
  <inkml:trace contextRef="#ctx0" brushRef="#br0" timeOffset="3080">2273 576 1137 0,'0'0'213'0,"0"0"47"0,0 0-91 15,0 0-10-15,0 0-94 16,0 0-7-16,0 0-54 16,33 15-303-16,-33-15-254 0</inkml:trace>
  <inkml:trace contextRef="#ctx0" brushRef="#br0" timeOffset="3519">2214 1286 1125 0,'0'0'365'15,"46"-30"31"-15,0-3-90 0,13 0-79 16,1-4-96-16,-1 0-17 15,0 0 0-15,-7-11-61 0,1 0-19 16,-7-8-24-16,-13 1 9 16,-7-4-16-16,-13 3 1 0,-6 5-4 15,-14 6-5-15,-12 8-3 16,-14 15-3-16,-13 8 11 0,-7 17 0 16,-6 12-4-16,6 11 8 15,-6 3-4-15,13 12-5 0,0 3 23 16,13 4-3-16,7 8 25 15,20-1-23-15,6 4 16 16,19 1 6-16,8-1 12 0,12 3 23 16,7-2 0-16,0-5 11 15,7-3-8-15,-7-4-32 0,-7-4 3 16,-6-3-9-16,-7-4 17 16,-13 0 11-16,-6-4-16 0,-20 0-17 15,13-33-13-15,-40 37-15 16,1-7 5-16,39-30-71 0,-53 25-107 15,53-25-121-15,-39 15-218 16,39-15-291-16,0 0-83 0</inkml:trace>
  <inkml:trace contextRef="#ctx0" brushRef="#br0" timeOffset="4020">3306 876 1456 0,'0'0'399'16,"13"37"45"-16,-13 11-80 16,-13 7-62-16,0 15-71 0,0 15-49 15,0 8-38-15,6 3-49 16,1 3-32-16,6-2-37 16,0-1-13-16,0-4 4 0,0-14 0 15,0-5-13-15,0-13-15 0,0-12-30 16,0-48-35-16,-7 48-19 15,7-48-46-15,0 0-16 16,0 0 32-16,0 0 35 0,-39-23 36 16,19-14 20-16,7-22-1 15,13-15 12-15,0-25 17 0,13-23 2 16,7-19-4-16,-1-14 39 16,8 0 51-16,5 11 33 0,-5 18 15 15,-1 23-24-15,-6 29-10 16,6 15-27-16,7 15-4 0,6 14-17 15,7 15 1-15,13 23 7 16,14 14-3-16,-8 18-19 16,8 12-7-16,-8 11 4 0,-12 7-4 15,-7 0 1-15,-20 4-3 16,1 0 8-16,-27-7 19 0,-7-8 9 16,-26-8-22-16,-19 1-25 15,-21-11-8-15,-6-8-1 0,-13-7 12 16,-19-8-70-16,6-6-129 15,-7-9-94-15,13-3-79 0,7-3-130 16,13-1-249-16,7-4-146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01.8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C5EAD2-1A7A-4B34-A8B5-43533AEDB9B1}" emma:medium="tactile" emma:mode="ink">
          <msink:context xmlns:msink="http://schemas.microsoft.com/ink/2010/main" type="writingRegion" rotatedBoundingBox="3062,3917 5194,2209 6699,4089 4567,5797"/>
        </emma:interpretation>
      </emma:emma>
    </inkml:annotationXML>
    <inkml:traceGroup>
      <inkml:annotationXML>
        <emma:emma xmlns:emma="http://www.w3.org/2003/04/emma" version="1.0">
          <emma:interpretation id="{F440E7E6-126E-49E7-B9BE-51D914254E05}" emma:medium="tactile" emma:mode="ink">
            <msink:context xmlns:msink="http://schemas.microsoft.com/ink/2010/main" type="paragraph" rotatedBoundingBox="3062,3917 5194,2209 6699,4089 4567,5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C83DD0-EB9A-4244-9BA1-E5D67AC52327}" emma:medium="tactile" emma:mode="ink">
              <msink:context xmlns:msink="http://schemas.microsoft.com/ink/2010/main" type="line" rotatedBoundingBox="3062,3917 5194,2209 6699,4089 4567,5797"/>
            </emma:interpretation>
          </emma:emma>
        </inkml:annotationXML>
        <inkml:traceGroup>
          <inkml:annotationXML>
            <emma:emma xmlns:emma="http://www.w3.org/2003/04/emma" version="1.0">
              <emma:interpretation id="{F08A1B97-433D-47FB-BD62-80CFCB4BD276}" emma:medium="tactile" emma:mode="ink">
                <msink:context xmlns:msink="http://schemas.microsoft.com/ink/2010/main" type="inkWord" rotatedBoundingBox="3385,4321 4154,3705 5164,4967 4396,5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0 894 0,'0'0'321'0,"0"0"19"16,0 0-88-16,0 0-76 15,0 0-91-15,0 0-44 0,0 0 75 16,25 69 24-16,-19 32-51 0,0 25-33 15,1 20-15 1,-1 7-18-16,6 8-6 0,1-1-1 16,5 4-16-16,7-11 5 15,-6-7 9-15,5-17-8 0,1-14-27 16,-6-14-260 0,5-14-350-16,-11-21-161 0</inkml:trace>
        </inkml:traceGroup>
        <inkml:traceGroup>
          <inkml:annotationXML>
            <emma:emma xmlns:emma="http://www.w3.org/2003/04/emma" version="1.0">
              <emma:interpretation id="{F7584A87-6566-40AE-8C30-60BCF477B4C8}" emma:medium="tactile" emma:mode="ink">
                <msink:context xmlns:msink="http://schemas.microsoft.com/ink/2010/main" type="inkWord" rotatedBoundingBox="4300,4380 5904,3096 6699,4089 5096,5374"/>
              </emma:interpretation>
              <emma:one-of disjunction-type="recognition" id="oneOf1">
                <emma:interpretation id="interp1" emma:lang="" emma:confidence="0.5">
                  <emma:literal>a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$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148.2463">2305 115 970 0,'0'0'44'16,"0"0"94"-16,0-32-18 0,0 32-75 16,-31-27 50-16,-12 9-10 15,-13 8-45-15,-18-1-13 0,-13 8 16 16,-18-1-32-16,-7 4 5 0,-6 0 0 15,1 0 9 1,11-3 33-16,7-4 28 0,12 0 3 16,19 0 16-16,12 0-17 15,13-4-22-15,12 4-25 0,31 7-7 16,-31-3-11 0,31 3-26-16,0 0-13 0,0 0 7 0,-18 31-4 15,11 15 22-15,1 27-12 0,12 24 15 16,-6 15-12-1,7 13 0-15,-7 1 13 16,0 2-2-16,0-2 18 0,0-4-20 16,-7-4 5-16,7-3-14 0,-6-10 10 15,-6-11 0-15,6-14 2 16,-7-10-10-16,-5-11 11 0,11-14-13 16,-5-7-20-16,12-38-106 0,0 0-208 15,0 0-283 1</inkml:trace>
          <inkml:trace contextRef="#ctx0" brushRef="#br0" timeOffset="1380.0549">781 961 1196 0,'0'0'187'0,"0"0"68"16,0 0-11-16,31 0-39 16,12 4-43-16,7 6-57 0,6 1-48 15,12-1-24 1,6-3-12-16,13-3-6 0,12-4-20 0,0-7-235 16,6-4-223-1,1-3-206-15</inkml:trace>
        </inkml:traceGroup>
        <inkml:traceGroup>
          <inkml:annotationXML>
            <emma:emma xmlns:emma="http://www.w3.org/2003/04/emma" version="1.0">
              <emma:interpretation id="{9818C556-457F-40BC-8744-E5D4E9A36DD1}" emma:medium="tactile" emma:mode="ink">
                <msink:context xmlns:msink="http://schemas.microsoft.com/ink/2010/main" type="inkWord" rotatedBoundingBox="3943,3211 4073,3107 4185,3245 4055,335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29.9769">-99-356 1143 0,'0'0'21'0,"-25"-34"-8"0,25 34-13 16,0 0-7-16,0 0-12 15,0 0 9-15,0 0 5 16,0 0 5-16,0 0 29 16,0 0-14-16,0 0-15 0,0 0-9 15,0 0 9-15,0 0 41 0,0 0-55 16,31-46 47-1,-18 1 90-15,-7 0 2 0,-6 6-14 16,0 39 77-16,0 0-32 16,-6-34-31-16,6 34-53 0,0 0-29 15,0 0-21-15,0 0-12 16,0 0 12-16,0 0-28 0,0 0 10 16,0 0-14-1,0 0-9-15,0 0 16 0,0 0-3 16,0 0-24-16,0 0-96 15,0 0-107-15,0 0-61 0,0 0-61 16,0 0-24-16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04.8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0629D9-F787-4787-A028-2759E0B1AE5E}" emma:medium="tactile" emma:mode="ink">
          <msink:context xmlns:msink="http://schemas.microsoft.com/ink/2010/main" type="inkDrawing" rotatedBoundingBox="8474,2741 15101,3122 14923,6220 8295,5839" hotPoints="14974,3231 14748,6180 8611,5709 8838,2760" semanticType="enclosure" shapeName="Rectangle">
            <msink:sourceLink direction="with" ref="{B732AFF7-88E7-4D4C-BA10-13D9D4A46630}"/>
          </msink:context>
        </emma:interpretation>
      </emma:emma>
    </inkml:annotationXML>
    <inkml:trace contextRef="#ctx0" brushRef="#br0">5836 499 580 0,'0'0'137'0,"-49"-28"-6"0,49 28 24 15,-44-24 46-15,7 6 0 16,37 18-10-16,-56-21-43 0,13 4 4 16,-13-1-47-1,-18 8-29-15,-13-4-33 0,-31-3-24 16,-30 3-15-16,-32-4 13 16,-24 4-27-16,-26-7 7 0,-17 4 9 15,-1-4-15-15,-13 4 3 0,-17-8 16 16,-7 4-29-1,0-3 29-15,0 0-21 0,24-1 23 16,7 4-24-16,25 0 17 16,18 4-26-16,26 7 25 0,24 3 4 15,18 3-3 1,25 4-5-16,19 7-25 0,25 3 30 0,18-3-9 16,13 11-6-16,12-1-5 0,31-17 23 15,-25 39-13 1,13-1-17-16,5-3 25 0,14 7-13 15,5-4 31-15,0 11-21 16,1 3 0-16,-1 11 0 0,-6 13 19 16,0 15-22-1,-6 17-1-15,0 21 26 16,-6 13-14-16,-12 12-15 0,-7 3 20 16,-12-1-1-16,-13 1-8 0,-6-11 3 15,-12-3-2-15,0-14 4 0,0-11-9 16,0-13 3-1,12-14-9-15,0-15 2 0,13-13 16 16,0-7-8-16,12-11-4 16,6-10-9-16,25-35 13 0,-31 45-4 15,12-14 7-15,19-31-11 16,-12 42 8-16,12-42 8 0,-6 38-12 16,6-38-11-16,6 42 14 15,-6-42-3-15,31 42-8 0,0-11 8 16,12-3-34-16,7 0 26 0,18-3-7 15,19-1 15 1,24 0-11-16,19 1 6 0,13-1 10 16,18 0 7-16,25-6-5 15,18-1-20-15,19 1 2 0,31-8-7 16,13-3-28 0,11-3 11-16,1-4-40 0,0 0 3 15,-6 0 54-15,-7 0 1 0,-6 0-3 0,-6 7 27 16,-12 7-7-1,-13-4-10-15,-18 7 6 0,-19 4-4 16,-19-3-54-16,-18-4-32 16,-18-4-11-16,-13-3 37 0,-19-7 23 15,-6-7 28-15,-6-7 17 16,-6-3 33-16,-7-1-42 0,-5-3-26 16,-1-3 44-16,-6 3 37 0,-12 4 4 15,0-1-8 1,-7 1 11-16,1 3-10 0,-7 4-5 15,1-1 27-15,-7 1 7 16,0-4 12-16,-37 14-19 0,43-28-12 16,1 3-21-1,-7-6 16-15,-6-4-6 0,-6-7-11 16,-7-6 4-16,1-15-2 16,-7-14-25-16,1-13 2 0,-1-15-3 15,0-10-4-15,1-14-3 0,-7-6 14 16,0-8 17-16,-6-7-23 15,0 0 16-15,-12 4-22 0,-1 14 6 16,-11 10-8-16,-7 14-5 16,-7 17 13-16,1 7 0 0,0 15-3 15,-6 6-15 1,5 11 14-16,7 3 0 0,1 11 0 16,30 38-7-16,-31-39 9 15,31 39-27-15,-25-34 13 16,25 34 3-16,0 0 5 0,-19-35-5 0,19 35 2 15,0 0-2 1,0 0-10-16,0 0-22 0,0 0-62 16,0 0-57-16,0 0-92 15,-12-46-105-15,12 46-52 0,0-34-67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09.5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32AFF7-88E7-4D4C-BA10-13D9D4A46630}" emma:medium="tactile" emma:mode="ink">
          <msink:context xmlns:msink="http://schemas.microsoft.com/ink/2010/main" type="writingRegion" rotatedBoundingBox="11001,3330 13392,3330 13392,5162 11001,5162">
            <msink:destinationLink direction="with" ref="{7B0629D9-F787-4787-A028-2759E0B1AE5E}"/>
          </msink:context>
        </emma:interpretation>
      </emma:emma>
    </inkml:annotationXML>
    <inkml:traceGroup>
      <inkml:annotationXML>
        <emma:emma xmlns:emma="http://www.w3.org/2003/04/emma" version="1.0">
          <emma:interpretation id="{545D8BDA-A0D7-4326-BA07-F6BBCF9F9438}" emma:medium="tactile" emma:mode="ink">
            <msink:context xmlns:msink="http://schemas.microsoft.com/ink/2010/main" type="paragraph" rotatedBoundingBox="11001,3330 13392,3330 13392,5162 11001,5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DC158B-6A2F-4C06-8B0B-EB129E83D887}" emma:medium="tactile" emma:mode="ink">
              <msink:context xmlns:msink="http://schemas.microsoft.com/ink/2010/main" type="line" rotatedBoundingBox="11001,3330 13392,3330 13392,5162 11001,5162"/>
            </emma:interpretation>
          </emma:emma>
        </inkml:annotationXML>
        <inkml:traceGroup>
          <inkml:annotationXML>
            <emma:emma xmlns:emma="http://www.w3.org/2003/04/emma" version="1.0">
              <emma:interpretation id="{477F56C9-93B4-4684-B774-6FF30917E8CD}" emma:medium="tactile" emma:mode="ink">
                <msink:context xmlns:msink="http://schemas.microsoft.com/ink/2010/main" type="inkWord" rotatedBoundingBox="11001,3330 13392,3330 13392,5162 11001,5162"/>
              </emma:interpretation>
              <emma:one-of disjunction-type="recognition" id="oneOf0">
                <emma:interpretation id="interp0" emma:lang="" emma:confidence="0.5">
                  <emma:literal>b's</emma:literal>
                </emma:interpretation>
                <emma:interpretation id="interp1" emma:lang="" emma:confidence="0">
                  <emma:literal>b'.</emma:literal>
                </emma:interpretation>
                <emma:interpretation id="interp2" emma:lang="" emma:confidence="0">
                  <emma:literal>b.</emma:literal>
                </emma:interpretation>
                <emma:interpretation id="interp3" emma:lang="" emma:confidence="0">
                  <emma:literal>$ns</emma:literal>
                </emma:interpretation>
                <emma:interpretation id="interp4" emma:lang="" emma:confidence="0">
                  <emma:literal>$n</emma:literal>
                </emma:interpretation>
              </emma:one-of>
            </emma:emma>
          </inkml:annotationXML>
          <inkml:trace contextRef="#ctx0" brushRef="#br0">1803-1 695 0,'0'0'131'0,"0"0"-12"0,0 0 1 0,0 0-19 15,0 0-14 1,-43-4 23-16,-1 11 14 0,-5 4-43 15,-13 10-15-15,-12 0-22 16,-7 3-5-16,-6 0-8 0,-6 4-25 16,-12-3 2-1,-7-1 11-15,7 0-19 0,-6-3 0 0,11-3 3 16,14-11 13 0,11-4-9-16,13-6-34 0,13-8 13 15,12-10 1-15,37 21-3 0,-37-20 6 16,37 20-1-16,0 0 4 15,0 0 12-15,0 0 20 0,0 0 5 16,0 0 42 0,0 0 75-16,-31 52-84 15,0 3 33-15,6 1-20 0,-6-4-39 16,0-3-27-16,-6-3-1 0,-1-5-9 16,1-6-112-16,-6-7-236 0,0-7-191 15,-1-7-44 1</inkml:trace>
          <inkml:trace contextRef="#ctx0" brushRef="#br0" timeOffset="254.9152">899-478 1145 0,'31'-35'201'15,"6"4"9"-15,-6-1-52 0,6 4-74 16,0 11 3 0,6 6-39-16,-5 4 22 0,-7 7-24 0,-31 0-23 15,31 7 0 1,-31-7-4-16,31 18-10 16,-31-18-3-16,-7 45-104 0,-17-3-303 0,-20 7-87 15,-5 3-63-15</inkml:trace>
          <inkml:trace contextRef="#ctx0" brushRef="#br0" timeOffset="590.1618">-136 201 928 0,'0'0'181'0,"-50"-10"112"0,19-4-110 16,31 14-75-16,-31-35-59 16,13 3-35-16,12-2-18 0,18-5-15 15,0 4 15-15,13 8-7 16,6-1 7-16,6 10-7 0,0 4 15 16,7 7-7-16,-7 7 10 15,-6 7-1-15,0 7 17 16,-31-14 0-16,0 0 45 0,25 32 19 15,-25-1-3-15,-31 4-38 16,-13 0-26-16,-24 3-8 0,-12-3 5 16,-1-4-37-1,-6-10-49-15,7-10-56 0,12-11-122 16,12-11-107-16,13-20-73 16</inkml:trace>
          <inkml:trace contextRef="#ctx0" brushRef="#br0" timeOffset="790.1877">-217-1185 1228 0,'25'45'185'16,"-19"7"-18"-16,-6 7-24 0,-6 8-46 0,0 9-47 15,-6 4-29-15,5 14-14 16,7 4-15-16,-6-4-1 0,0 0-201 15,-6 4-229 1,-1 6-99-16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12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762357-6144-43AC-9D09-C56F8A530171}" emma:medium="tactile" emma:mode="ink">
          <msink:context xmlns:msink="http://schemas.microsoft.com/ink/2010/main" type="writingRegion" rotatedBoundingBox="3805,11358 8182,10314 8698,12477 4321,13521"/>
        </emma:interpretation>
      </emma:emma>
    </inkml:annotationXML>
    <inkml:traceGroup>
      <inkml:annotationXML>
        <emma:emma xmlns:emma="http://www.w3.org/2003/04/emma" version="1.0">
          <emma:interpretation id="{AF958CA1-8E34-425F-BB0F-8388791B819B}" emma:medium="tactile" emma:mode="ink">
            <msink:context xmlns:msink="http://schemas.microsoft.com/ink/2010/main" type="paragraph" rotatedBoundingBox="3805,11358 8182,10314 8698,12477 4321,13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9B365-3242-49F5-AE54-B3092EC02611}" emma:medium="tactile" emma:mode="ink">
              <msink:context xmlns:msink="http://schemas.microsoft.com/ink/2010/main" type="line" rotatedBoundingBox="3805,11358 8182,10314 8698,12477 4321,13521"/>
            </emma:interpretation>
          </emma:emma>
        </inkml:annotationXML>
        <inkml:traceGroup>
          <inkml:annotationXML>
            <emma:emma xmlns:emma="http://www.w3.org/2003/04/emma" version="1.0">
              <emma:interpretation id="{00BD3125-7FD1-425B-AAFF-89714DC76D2F}" emma:medium="tactile" emma:mode="ink">
                <msink:context xmlns:msink="http://schemas.microsoft.com/ink/2010/main" type="inkWord" rotatedBoundingBox="3805,11358 8182,10314 8698,12477 4321,13521"/>
              </emma:interpretation>
              <emma:one-of disjunction-type="recognition" id="oneOf0">
                <emma:interpretation id="interp0" emma:lang="" emma:confidence="0.5">
                  <emma:literal>nd</emma:literal>
                </emma:interpretation>
                <emma:interpretation id="interp1" emma:lang="" emma:confidence="0">
                  <emma:literal>nod</emma:literal>
                </emma:interpretation>
                <emma:interpretation id="interp2" emma:lang="" emma:confidence="0.5">
                  <emma:literal>N d</emma:literal>
                </emma:interpretation>
                <emma:interpretation id="interp3" emma:lang="" emma:confidence="0">
                  <emma:literal>n d</emma:literal>
                </emma:interpretation>
                <emma:interpretation id="interp4" emma:lang="" emma:confidence="0">
                  <emma:literal>und</emma:literal>
                </emma:interpretation>
              </emma:one-of>
            </emma:emma>
          </inkml:annotationXML>
          <inkml:trace contextRef="#ctx0" brushRef="#br0">1602 638 970 0,'0'-34'202'0,"0"34"60"0,0 0-88 16,0 0-83-16,6-42-64 16,-6 42-3-16,13-45-20 0,5 13 7 15,-18 32-19-15,31-38-9 0,-31 38 0 16,44-21 64-16,-7 21-31 15,-37 0 36-15,43 52-1 0,-18 14-19 16,-13 11 4 0,-12 7 19-16,-6 3 13 0,-6-4-2 15,-7-3-35-15,1-3-16 16,-7-11 15-16,0-7-27 16,7-10 1-16,5-10 13 0,1-12-12 0,12-27-23 0,0 0 9 15,0 0 9 1,0 0-19-16,0 0 11 0,0 0-10 15,43-55-44-15,7-25-9 16,5-8 45-16,7-2 4 0,0 6-3 16,-12 15 34-16,-1 9-3 15,-5 15-15-15,-7 10 5 0,-6 14 55 16,-31 21-16-16,37 7 7 16,-6 21 32-16,-12 18-47 0,-13 16-2 15,-6 8-22-15,-6 7 10 0,0-4-13 16,-7-4 0-1,1-2-3-15,6-8 12 0,-1 0-26 16,14-10-147-16,5-11-184 16,13-7-49-16,12-6 18 0,6-11-11 0</inkml:trace>
          <inkml:trace contextRef="#ctx0" brushRef="#br0" timeOffset="564.9381">3399 454 644 0,'-19'-56'17'16,"1"0"63"-16,5 4 56 0,1 10-17 15,-7 7-57-15,19 35 5 0,-18-41-44 16,18 41 44-16,0 0 42 15,-56-35 2-15,6 21 30 0,1 21-75 16,-1 14 17-16,-5 21 5 16,5 17-39-16,-6 14-35 0,1 21 3 15,5 10 33-15,13 4-3 16,6 0-16-16,12-14-9 0,13-6-19 16,12-15 12-16,19-11 1 15,6-13 22-15,12-17-25 16,13-19-17-16,6-13 32 0,0-17-26 15,12-14-10-15,-5-15 0 0,-1-20 22 16,0-14-20-16,0-24 26 0,0-22-27 16,0-17-55-1,0-27 19-15,7-25-19 0,-7-21-17 16,6-18 32-16,-6-10 69 16,-6 22 7-16,-12 40 83 0,-13 43 7 15,-12 38-72-15,-6 28-36 0,-19 73 8 16,0 0 62-16,-13 94-33 15,-12 35 10-15,-12 28 21 0,-6 24 92 16,-7 17 17-16,-12 15-83 16,0 3-65-16,7-7-21 0,11-18-3 15,13-17-13 1,6-24-3-16,19-24 2 0,6-18-14 16,13-28-151-16,5-18-124 0,13-20-77 0,13-17-33 15,5-22-145-15,1-20-57 16</inkml:trace>
          <inkml:trace contextRef="#ctx0" brushRef="#br0" timeOffset="-495.2644">245 579 511 0,'0'0'156'0,"0"0"11"0,44-17 27 16,-1-1-81-16,19-6-19 15,12-4 15-15,1-3-58 0,-1-8-29 16,-6 1-25-16,-6 0-5 16,-6 0 14-16,-13-1 24 0,-12-3-12 15,-6 4 48 1,-13 0 11-16,-5-1-48 0,-14 8-3 0,7 31 27 16,-37-42 13-16,-6 14 2 0,-7 14-28 15,-12 18-12 1,-18 17-8-16,-1 17-7 0,-12 18 4 15,0 21 39-15,0 17-16 16,13 10-23-16,6 11-17 0,24 10 42 16,7 1-53-1,24 3 26-15,7-11-3 0,5-10-12 16,20-10-11-16,5-15-3 16,20-10 37-16,5-13-9 0,13-8 8 15,6-14-17-15,6-10-9 0,6-7 16 0,7-11 12 16,-1-6-34-1,-5-11 4-15,-1-7 2 0,0-10-104 16,-5-11-28-16,5 0-36 16,-6-3-115-16,0-4-22 0,0-3-51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14.1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B85757-3D18-4F38-9DDF-AEBEE8859040}" emma:medium="tactile" emma:mode="ink">
          <msink:context xmlns:msink="http://schemas.microsoft.com/ink/2010/main" type="inkDrawing" rotatedBoundingBox="8854,7220 14568,7482 14443,10211 8729,9949" hotPoints="14507,7800 14235,10270 8792,9671 9064,7200" semanticType="enclosure" shapeName="Rectangle">
            <msink:sourceLink direction="with" ref="{62BC6943-C75F-46BA-8853-448221B7F3AF}"/>
          </msink:context>
        </emma:interpretation>
      </emma:emma>
    </inkml:annotationXML>
    <inkml:trace contextRef="#ctx0" brushRef="#br0">5812 297 1306 0,'0'0'202'0,"0"0"-54"16,0 0-22-16,-31 0-25 0,-18-4-38 15,-20 1 4 1,-17-1-40-16,-20-3-7 0,-18-7-44 15,-24 1 41-15,-13-1-17 16,-31-4-5-16,-25-3-3 0,-19 0 31 16,-5-3-27-16,-13-4 8 15,-13 0-15-15,-12 7 16 0,-18 0-12 16,-13 11 7 0,0 3-4-16,13 7 18 0,24 7-5 15,13 3 0-15,31 4-12 0,25 0 3 16,24 4 0-16,19-1 0 15,31-3 12-15,18-3 3 0,32-5-11 16,18-2 7 0,18-1-7-16,13 1-8 0,31-4-2 15,0 0 1-15,-25 3 2 16,25-3 21-16,0 0-28 0,0 0 28 16,0 0-25-16,0 0 7 0,0 0 3 15,0 0-7 1,0 0 0-16,0 0-1 0,0 0 10 15,-18 39-11-15,12 3 9 16,6 3 5-16,6 4-15 0,-6 6 4 16,6 15 3-1,-6 17-8-15,0 21 32 0,-6 14-18 16,-6 10 6-16,-1 8 2 16,-5-1-32-16,-13 0 28 0,-7-3-1 15,-5 0-17-15,-7-11 16 16,7-13-8-16,12-15-11 15,6-13-7-15,7-14 18 0,12-8 3 16,18-13-8-16,13-7 11 16,18-11 0-16,13-3-10 0,18-7-2 15,7-3 2 1,12-1 0-16,12 0-3 0,13 1 25 16,12 6-9-16,25 8-31 0,12-1 8 15,19 7 5-15,25-6 12 16,12-1-3-16,12 0-15 15,7-6 4-15,5 3 11 0,-5-4-3 16,0-3 3-16,-7 3-6 0,-6 1-1 16,-6-1-5-1,-6-3 12-15,-18-4 4 0,-14-3-12 0,-11 0-16 16,-19-7 8 0,-19-3-1-16,-12-11 13 0,-6-4 11 15,-13-3-11-15,-6-10 12 0,-12-4-19 16,-6-7-4-16,-13-7 1 15,0-6 22-15,-6-5-16 0,-6-2 18 16,-7-12-4 0,-12-6 0-16,0-14-9 0,-6-3 3 15,-12-8 21-15,0-3-12 16,-13-7 7-16,0-7 20 0,-6-3-2 16,-6-11 0-16,6-4-20 0,-6 1 11 15,12 7-2-15,-6 10-12 16,6 14 8-16,6 10-11 0,-5 14 1 15,5 11-23 1,-6 18 14-16,7 6 12 0,-13 42-6 0,6-32 20 16,-6 32-55-1,0 0-6-15,0 0-25 0,0 0-207 16,0 0-248-16,12 42-97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1:21.7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1426 55 1033 0,'0'0'293'16,"0"0"-41"-16,0 0-99 16,0 0-98-16,0 0 2 15,0 0-14-15,0 0 69 16,-66 12-15-16,13 2-57 0,14 8-5 16,39-22-35-16,-46 45 30 15,20-12-17-15,26-33 16 0,-13 52-21 16,26-12 13-16,-13-40-21 15,39 41 0-15,1-11 4 16,6-12 12-16,-7-7-6 0,-39-11-3 16,39 8 6-1,-39-8 9-15,0 0 62 0,0 0-61 16,0 0-31-16,-39-23 18 0,-20 1-13 16,-7-4 9-16,-6 0-11 15,0 1 5-15,-7-5 8 16,6 4-8-16,8 0 6 15,6 0 23-15,6 4 6 0,20 4 15 16,33 18-16-16,0 0-1 16,0 0-24-16,-39-19-9 0,39 19-10 15,0 0 6-15,0 0-2 16,0 0 6-16,0 0 24 16,0 0 15-16,0 41 1 0,0-4 0 15,6-4 23-15,-6 4 14 16,0-4 10-16,0-3-12 15,-6 7-2-15,-7 0-31 16,-14-8-16-16,-6 1-15 0,-13-4-95 16,-13-8-108-16,-6-7-247 15,-1-7-221-15,0-8-93 0</inkml:trace>
  <inkml:trace contextRef="#ctx0" brushRef="#br0" timeOffset="214">184 0 860 0,'0'0'252'0,"0"0"86"16,39 18 9-16,-39-18-62 0,33 41-73 16,-7 0-25-16,-13-1-49 15,-6 5 2-15,-7-1-47 16,-13 4-18-16,-13 0-31 0,-14 4-26 15,-26-4-71-15,-6 0-271 16,-13-7-370-16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42:14.4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BC6943-C75F-46BA-8853-448221B7F3AF}" emma:medium="tactile" emma:mode="ink">
          <msink:context xmlns:msink="http://schemas.microsoft.com/ink/2010/main" type="writingRegion" rotatedBoundingBox="13482,9273 9559,9395 9514,7930 13437,7809">
            <msink:destinationLink direction="with" ref="{3AB85757-3D18-4F38-9DDF-AEBEE8859040}"/>
          </msink:context>
        </emma:interpretation>
      </emma:emma>
    </inkml:annotationXML>
    <inkml:traceGroup>
      <inkml:annotationXML>
        <emma:emma xmlns:emma="http://www.w3.org/2003/04/emma" version="1.0">
          <emma:interpretation id="{66C18099-4774-47F6-99BA-6279238B5D38}" emma:medium="tactile" emma:mode="ink">
            <msink:context xmlns:msink="http://schemas.microsoft.com/ink/2010/main" type="paragraph" rotatedBoundingBox="13482,9273 9559,9395 9514,7930 13437,7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4D74D-352A-4C06-90D1-14CA9538AC26}" emma:medium="tactile" emma:mode="ink">
              <msink:context xmlns:msink="http://schemas.microsoft.com/ink/2010/main" type="line" rotatedBoundingBox="13482,9273 9559,9395 9514,7930 13437,7809"/>
            </emma:interpretation>
          </emma:emma>
        </inkml:annotationXML>
        <inkml:traceGroup>
          <inkml:annotationXML>
            <emma:emma xmlns:emma="http://www.w3.org/2003/04/emma" version="1.0">
              <emma:interpretation id="{7E729EBA-962C-43F1-85CE-E6611CFB4EFA}" emma:medium="tactile" emma:mode="ink">
                <msink:context xmlns:msink="http://schemas.microsoft.com/ink/2010/main" type="inkWord" rotatedBoundingBox="10801,7908 13368,7676 13500,9142 10934,9374"/>
              </emma:interpretation>
              <emma:one-of disjunction-type="recognition" id="oneOf0">
                <emma:interpretation id="interp0" emma:lang="" emma:confidence="0.5">
                  <emma:literal>r/</emma:literal>
                </emma:interpretation>
                <emma:interpretation id="interp1" emma:lang="" emma:confidence="0">
                  <emma:literal>fry</emma:literal>
                </emma:interpretation>
                <emma:interpretation id="interp2" emma:lang="" emma:confidence="0">
                  <emma:literal>fir/</emma:literal>
                </emma:interpretation>
                <emma:interpretation id="interp3" emma:lang="" emma:confidence="0">
                  <emma:literal>Fr/</emma:literal>
                </emma:interpretation>
                <emma:interpretation id="interp4" emma:lang="" emma:confidence="0">
                  <emma:literal>fry/</emma:literal>
                </emma:interpretation>
              </emma:one-of>
            </emma:emma>
          </inkml:annotationXML>
          <inkml:trace contextRef="#ctx0" brushRef="#br0">298 0 700 0,'43'21'127'0,"7"4"63"0,-13 6 50 0,0 4-30 16,0 3-62 0,-18-3 43-16,-1 3-11 0,-11 8-12 15,-14-1-43-15,-17 4-71 16,-14-4-8-16,-11 0-30 0,-13 1-13 15,-13-5 2-15,1-2-155 16,0-8-187-16,-1-7-111 16,7-13-69-16</inkml:trace>
          <inkml:trace contextRef="#ctx0" brushRef="#br0" timeOffset="599.9432">137-567 871 0,'0'0'137'0,"24"38"94"0,-24 7-43 16,-6 11-16 0,-12 7-67-16,-7 10 28 0,-12-3 46 0,-7 6-65 15,-5-6-45-15,-13-4-33 0,0-3-34 16,-13-8 19-1,-5-2-9-15,-7-11-21 16,7-8-1-16,5-9-73 0,1-8-72 16,6-6-24-16,6-15 3 0,6-10 2 15,13-10 59 1,-1-8 86-16,13-2-21 0,31 34 36 16,-24-39 21-16,24 39-28 0,0 0 16 15,0 0 5-15,0 0 3 16,0 0 193-16,0 0-76 0,0 0-22 15,0 0 34 1,0 0 8-16,-13 53-15 0,-5-8-40 0,-7-3-40 16,-6-4-11-1,-13 0-27-15,-5-6-3 16,-1-5-4-16,7-6 0 0,6-3 0 16,37-18-17-16,-50 3-82 0,50-3 4 15,0 0-4-15,-31-48 28 0,25-5 20 16,12 1 60-16,7 10-28 15,11 11 7-15,-24 31 12 0,38-28-18 16,-1 21 33 0,-37 7 3-16,43 28 46 0,-43-28 10 15,31 59 39-15,-19-3 5 16,-18 0-5-16,-12 6-36 0,-19-2-27 16,-7 6-36-16,-12-11-3 0,-6 1-11 15,0-7-16-15,0-11-202 16,1-6-199-16,11-12-133 0,0-16 35 15</inkml:trace>
          <inkml:trace contextRef="#ctx0" brushRef="#br0" timeOffset="770.0812">-1028-306 908 0,'56'-4'77'0,"-7"-3"-7"0,-6 4-67 16,-5-4 9-16,-38 7 5 16,49-3-174-16,-24 3-87 0,-25 0-66 15</inkml:trace>
          <inkml:trace contextRef="#ctx0" brushRef="#br0" timeOffset="979.901">-1660 84 1135 0,'0'0'325'16,"-19"35"-65"0,7 14-53-16,-7 13-88 0,1 12-50 15,-13 6-51-15,0 0 5 0,-6 0-26 16,-7-3-5-16,-5-11-232 15,11-11-192-15,1-13-42 0</inkml:trace>
          <inkml:trace contextRef="#ctx0" brushRef="#br0" timeOffset="1180.1219">-1827-620 1716 0,'0'0'127'16,"-7"60"9"-16,1 16-9 16,-6 18-23-16,6 4-43 15,-1 6-25-15,1-3-20 0,-6 0-1 16,-1-7-48-16,-5-6-236 16,-1-8-228-16,-12-7-83 0</inkml:trace>
        </inkml:traceGroup>
        <inkml:traceGroup>
          <inkml:annotationXML>
            <emma:emma xmlns:emma="http://www.w3.org/2003/04/emma" version="1.0">
              <emma:interpretation id="{9C6256F0-1595-4B9C-ABE6-3974A31EF697}" emma:medium="tactile" emma:mode="ink">
                <msink:context xmlns:msink="http://schemas.microsoft.com/ink/2010/main" type="inkWord" rotatedBoundingBox="9452,8405 10606,8199 10712,8792 9558,8998"/>
              </emma:interpretation>
              <emma:one-of disjunction-type="recognition" id="oneOf1">
                <emma:interpretation id="interp5" emma:lang="" emma:confidence="0.5">
                  <emma:literal>=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399.9511">-2236 136 1953 0,'0'0'301'0,"-38"42"19"0,-11-7-33 15,-13 0-81-15,-6 0-76 16,-13-1-60-16,-18-2-35 0,-6-1-15 15,-7-6-16 1,1-5-49-16,5-6-120 0,13-3-142 16,7-8-145-16,18-10-196 15,6-17-31-15</inkml:trace>
          <inkml:trace contextRef="#ctx0" brushRef="#br0" timeOffset="1530.1184">-3135-156 1233 0,'50'7'254'16,"6"3"-64"-16,6 1-86 16,6-1-60-16,-6-3-17 0,12-4-30 15,0-3-200 1,7-3-272-16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40.0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32 325 1182 0,'-32'-41'259'0,"32"41"140"16,0 0-23-16,0 0-82 16,0 0-74-16,13 52-77 0,0 3-36 15,0 8-20-15,0 0-50 16,7 4-12-16,-7-5-4 0,-6 5-30 16,-1-4-47-16,-12-4-201 15,-1-7-324-15,-6-8-266 16</inkml:trace>
  <inkml:trace contextRef="#ctx0" brushRef="#br0" timeOffset="475">895 0 1808 0,'40'48'140'16,"-21"-4"21"-16,-19 1 3 0,-6 3-43 16,-1-4-76-16,1 4-1 15,-7-4-23-15,13-44-33 0,-27 56 36 16,27-56-21-16,-26 44 12 16,26-44-1-16,0 0-26 0,-53 26 20 15,53-26-17-15,-46 0 15 16,46 0-18-16,-52-30 0 0,52 30 6 15,-40-48-4-15,13 11 33 16,27 37 24-16,0 0-14 0,0 0-8 16,0 0 36-1,0 0 79-15,0 0-24 0,0 0-41 0,-52 74 10 16,12-4-26 0,14 1 0-16,6-5-4 0,7 1-5 15,6-8 16-15,14-8 10 16,6-6-16-16,-13-45-14 0,46 40-12 15,7-21-20-15,7-8 0 16,-8-18-5-16,8-1-16 0,-8-18 12 16,1 1-57-16,-53 25-54 15,52-45-60-15,-52 45-74 0,46-52-87 16,-46 52-199-16,0 0-173 16,13-55-20-16</inkml:trace>
  <inkml:trace contextRef="#ctx0" brushRef="#br0" timeOffset="767">1179 650 1854 0,'0'0'323'0,"0"0"7"0,0 0-66 15,46 44-60-15,-46-44-59 16,0 0-43-16,0 0-28 0,52 26-34 15,-52-26-14-15,0 0-9 16,0 0-14-16,0 0 20 16,53-26 9-16,-53 26 10 0,0 0-13 15,0 0-16-15,13-55 12 16,-13 55-25-16,0 0 9 0,0 0-12 16,0 0-1-16,-66-18 4 15,66 18-19-15,-46 14-80 0,46-14-113 16,0 0-218-16,-19 59-450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36.9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3022 2261 1867 0,'0'0'253'16,"0"0"-5"-16,0 0-91 0,0 0-81 15,0 0-15-15,0 0 3 16,0 0-27-16,6 52 3 15,1 3-27-15,-1 8-2 0,1 7-19 16,0-7 11-16,-1-4-85 16,1-7-276-16,-7-11-368 0,0-41-75 15</inkml:trace>
  <inkml:trace contextRef="#ctx0" brushRef="#br0" timeOffset="212">2805 2557 1576 0,'0'0'239'0,"0"0"24"16,-26 51-58-16,-1-2-84 0,8-1-55 15,-1-4-17-15,-6-7-33 16,-7 0 4-16,-7-4-150 0,1-7-285 15,-1-11-244-15</inkml:trace>
  <inkml:trace contextRef="#ctx0" brushRef="#br0" timeOffset="412">2627 2416 1998 0,'0'0'334'0,"40"-14"-30"16,-40 14-92-16,0 0-90 0,0 0-56 15,0 0-36-15,39 37-22 16,-39-37-108-16,0 0-362 16,0 0-435-16</inkml:trace>
  <inkml:trace contextRef="#ctx0" brushRef="#br0" timeOffset="1027">2167 2313 1321 0,'0'0'139'0,"0"0"34"0,0 0 48 16,0 0-43-16,0 0-66 15,40 11-10-15,-40-11-19 0,33 41-27 16,-14-1-19-16,-5 1-19 16,-8-4 1-16,-6-37 0 0,-6 48 3 15,6-48-18-15,-33 41 16 16,33-41-4-16,-53 25-12 15,14-14-21-15,-1-7 17 16,40-4 0-16,-46-18-28 0,46 18-57 16,-33-37-48-16,20-4 25 15,7 4 53-15,6 37 13 0,13-48-2 16,-13 48 20-16,13-33 21 16,-13 33 19-16,0 0-10 15,0 0 7-15,0 0 37 0,0 0 21 16,0 0-15-16,20 44-11 15,-20-44 7-15,-7 41-7 0,7-41-20 16,0 0-1-16,-26 37-20 16,26-37 22-16,-40 15-26 15,40-15 0-15,-46 3-16 16,46-3 16-16,-39-22 0 0,39 22-31 16,0 0 21-16,-39-37 23 15,39 37 6-15,0 0-3 0,0 0 23 16,-46-33 33-16,0 18 40 15,0 15 5-15,0 4-34 0,-14 3-39 16,8-3-9-16,-7-4-7 16,0 7-18-16,-1-7-21 15,8-3-2-15,-1-1-118 0,53 4-155 16,-52-11-198-16,52 11-218 16</inkml:trace>
  <inkml:trace contextRef="#ctx0" brushRef="#br0" timeOffset="1248">1944 2863 1910 0,'-33'23'327'15,"33"-23"14"-15,0 0-81 16,0 0-134-16,0 0-76 15,0 0-20-15,0 0-14 0,33 18-31 16,6 4-114-16,-6 0-193 16,0-3-334-16,-33-19-136 15</inkml:trace>
  <inkml:trace contextRef="#ctx0" brushRef="#br0" timeOffset="1405">1438 3299 2138 0,'0'0'198'16,"0"0"-37"-16,33-22-65 0,13 0-63 15,6-4-75-15,-12 0-218 16,6-7-343-16,-20 0-191 16</inkml:trace>
  <inkml:trace contextRef="#ctx0" brushRef="#br0" timeOffset="-1776">1937 0 436 0,'0'0'161'16,"0"0"22"-16,0 0-26 15,0 0-4-15,0 0 29 0,0 0-13 16,0 0-9-16,0 0-4 16,0 0 58-16,0 0-71 0,0 0-60 15,-13 41-38-15,7-4-21 16,6-37 9-16,-7 48-23 15,-6-11-7-15,13-37-3 16,-7 48-4-16,7-48 4 0,-6 44-20 16,6-44-60-16,0 0-17 15,0 0-20-15,0 0 25 0,0 0-33 16,0 0-14-16,0 0-46 16,0 0 46-16,0 0 45 0,0 0 25 15,0 0 32-15,0 0 37 16,0 0-3-16,0 0-21 15,0 0 28-15,0 0 35 0,0 0-15 16,0 0 45-16,0 0-22 16,0 0 8-16,0 0 11 15,0 0-11-15,13 37 67 0,-13-37-28 16,46 26-1-16,0-11 6 16,13-1 4-16,7-3-40 15,6 4 7-15,7 0-30 0,6 0-1 16,7-4 11-16,0 0-31 15,0 0 42-15,-6 4-13 0,-1 0-15 16,-6 3-12-16,-7-7-6 16,-6 0-2-16,-7-3-3 0,-6-5-15 15,-14 1 9-15,-39-4 8 16,40 4-3-16,-40-4-4 16,0 0-5-16,39 7-6 15,-39-7-7-15,0 0 13 0,40 4-9 16,-40-4 9-16,0 0 9 15,0 0 1-15,0 0-22 0,0 0 12 16,0 0 2-16,0 0 39 16,0 0 21-16,0 0 25 0,0 0-16 15,0 0-10-15,0 0-19 16,0 0-9-16,0 0 2 0,0 0-12 16,32-11-7-16,-32 11-20 15,0 0 4-15,33-45 2 16,-13 1 4-16,-13 3-14 15,6 1 19-15,-7-1-7 0,1 4-1 16,6 0-3-16,-6 4-8 16,6 7-1-16,-13 26 9 0,6-33 10 15,-6 33 38-15,0 0-23 16,0 0-25-16,7-30 23 16,-7 30-27-16,0 0 4 0,0 0 7 15,0 0-7-15,0 0-11 16,0 0 6-16,0 0-30 0,0 0-116 15,0 0-122-15,0 0-230 16,0 0-195-16</inkml:trace>
  <inkml:trace contextRef="#ctx0" brushRef="#br0" timeOffset="-321">2798 580 740 0,'0'0'138'0,"0"0"26"0,0 0 11 16,0 0-37-16,0 0 1 16,0 0-11-16,0 0 50 0,0 0 33 15,13 41 4-15,-6-1-9 16,-7 5-6-16,0 7-14 0,7 7-32 16,-7 15-45-16,6 10-21 15,-6 5-20-15,7 0-17 16,-7 3-17-16,0-3-15 0,0-4-3 15,0-11 3-15,0-8-14 16,0-7 18-16,0-11-15 0,-7-11 19 16,7-37-2-16,0 34 15 15,0-34 21-15,0 0-4 16,0 0 1-16,0 0-30 0,0 0-10 16,0 0-6-16,0 0-12 15,0 0-6-15,0 0-75 0,0 0-92 16,0 0-60-16,-13-37-42 15,13 37-54-15,-20-52-27 0,-6 15 30 16,26 37 84-16,-39-48-5 16,6 11 89-16,33 37 99 0,-40-48 44 15,40 48-14-15,-39-44 13 16,39 44 65-16,-26-41 23 16,26 41 32-16,-20-37 6 15,20 37 10-15,0 0 22 0,0 0-20 16,0 0-34-16,0 0-29 15,0 0 24-15,0 0 52 0,0 0-33 16,0 0 11-16,33 26-28 16,0 3 18-16,-1 8-30 0,1 8-1 15,0-1-4-15,7 0-17 16,-8 4 10-16,1-3-29 0,-6-5 0 16,-8-6-6-16,1-1-12 15,-20-33 16-15,13 33-18 16,-13-33 22-16,0 0 20 0,0 0 7 15,0 0 46-15,0 0 8 16,0 0-3-16,0 0-49 0,0 0-21 16,0 0-12-16,0 0-22 15,40-40 1-15,-8 3-14 0,-5 3 10 16,-27 34-15-16,46-37-23 16,-7 4-87-16,-6 11-171 0,-33 22-276 15,39-22-493-15</inkml:trace>
  <inkml:trace contextRef="#ctx0" brushRef="#br0" timeOffset="2452">1333 2453 1102 0,'0'0'245'15,"-7"-44"-23"-15,7 44-62 16,0-48-39-16,0 48-1 15,7-52-68-15,-1 8-26 0,-6 0 5 16,-6-4-31-16,6-8 7 16,-13-7 18-16,13 0-30 0,-7 4 51 15,7 11 64-15,-6 8-21 16,6 40-59-16,0 0-27 16,0 0 28-16,0 0 26 0,0 0 30 15,-14 55 10-15,8 12-23 16,-7 7 0-16,6-1-5 0,1-2-17 15,-1-9-40-15,-6 5 2 16,6-12 2-16,7-55-7 16,-26 59-9-16,26-59 0 15,-33 41 8-15,33-41 3 0,0 0-15 16,-59 11 4-16,59-11 10 16,-46-22-33-16,46 22-14 0,-33-52 20 15,20 1-11-15,6 10 2 16,7 8 23-16,0 33 13 0,0 0-27 15,7-37 8-15,-7 37 20 16,0 0-8-16,0 0-11 0,0 0 28 16,-20 48-12-16,7-4 1 15,13-44 8-15,-26 59-2 0,6-14-12 16,20-45-12-16,0 0 9 16,-46 44 13-16,46-44-22 15,0 0 0-15,-46 18 2 16,46-18-43-16,0 0-28 0,0 0-4 15,-26-62 3-15,19 10 27 16,7 52 13-16,13-56 39 0,-13 56-12 16,0 0-3-16,7-44 34 15,-7 44 27-15,0 0 4 16,0 0 5-16,0 0 13 0,0 0-34 16,-26 67 6-16,-1-19 0 15,8 0-15-15,19-48-10 0,-33 48-13 16,33-48 9-16,0 0-11 15,-53 37 12-15,53-37 1 16,-59 18-17-16,59-18 8 0,-52 0 3 16,52 0-11-16,-46-22 0 15,46 22 11-15,-40-44-7 16,20 3-16-16,7-7 10 0,13-4-29 16,7-3 7-16,-1-1 5 15,8 8 18-15,-8 8 5 0,-6 40 0 16,13-37-12-16,-13 37 24 15,0 0-12-15,0 0 40 0,0 0 9 16,0 44-15-16,0 15 7 16,-6 8 17-16,-1 10-19 15,7 8 11-15,0 11 8 16,0 8-8-16,0 3-27 0,7 7 2 16,-1 5-11-16,1-1 31 15,-7-4 13-15,0-10-15 0,0-12-25 16,-13-18 37-16,-7-19-13 15,-13-10-27-15,-6-19 4 0,-7-15-13 16,0-15-13-16,-7-14 18 16,1-16-4-16,-1-17-13 0,7-20 12 15,7-10-1 1,6-15-11-16,13-11 6 0,7 0 5 16,19 3-12-16,14-6-13 15,20 6-80-15,12 12-100 0,7-1-155 16,7 8-348-16,6 4-256 15</inkml:trace>
  <inkml:trace contextRef="#ctx0" brushRef="#br0" timeOffset="2673">1878 1400 2233 0,'0'0'277'0,"33"-7"-34"16,-33 7-106-16,0 0-68 0,0 0 16 15,-13 52-20-15,-13-1-33 16,-14 12-13-16,-25 4-54 0,-8-1-230 16,-19 4-352-16,-13 1-345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42.2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1403 0 605 0,'0'0'156'0,"0"0"8"0,46 15 84 15,-46-15-16 1,33 26-21-16,-33-26-47 0,33 41-63 16,-13-5-8-16,-20-36-20 15,0 45-8-15,0-45-24 0,-20 48-21 16,20-48-17-16,-46 40 5 16,0-14-4-16,7-11-4 0,6-8 9 15,33-7-9-15,-33-11-23 16,33 11-36-16,-7-37 12 0,20 1-10 15,14-5 20-15,6 4 37 16,-1 0 3-16,-5 11-10 0,-27 26 7 16,33-26-22-16,-33 26 22 15,0 0 6-15,0 0 42 0,-7 34 18 16,-13 2-15 0,-19 1-23-16,-1 4-6 0,-6 0-22 15,-1-1 10-15,-5-6 8 16,-7-9-10-16,6-2 9 0,7-12-14 15,0-8-19-15,13-6 8 16,-6-8 8-16,39 11 16 0,-33-41-16 16,7 4 8-16,13-4-25 15,-1 12-4-15,14 29 25 0,-6-30-18 16,6 30 8-16,0 0-1 16,0 0 48-16,-7 37 11 0,1 19-10 15,-1 14 27 1,7 11 18-16,-6 8-21 0,-14-1-11 15,0 1 4-15,-20-4 52 16,-6-15-25-16,-7-7-16 0,-6-11-24 16,-13-15-21-16,6-15-1 15,-6-11 38-15,0-15 17 0,11-18-10 16,2-15-19-16,0-11-4 16,13-11-10-16,7-22-25 0,12-12 12 15,14-3 9-15,7 4-8 16,19 7-12-16,13 15 0 0,7 7 0 15,20 11-7-15,-1 12-15 16,14 10 10-16,-6 8-120 16,6 7-179-16,-1 11-286 0,-5 4-251 15</inkml:trace>
  <inkml:trace contextRef="#ctx0" brushRef="#br0" timeOffset="173">731 451 2579 0,'0'0'294'16,"-39"33"19"-16,39-33-43 0,0 0-93 15,0 0-86-15,0 0-40 16,0 0-30-16,0 0-95 16,0 0-162-16,0 0-248 0,0 0-501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43.5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2318 0 978 0,'0'0'185'15,"0"0"117"-15,0 0-44 0,0 0-46 16,0 0-28-16,0 0-40 16,-39 41-9-16,39-41 13 15,-26 48-11-15,6 0-2 16,0 4 1-16,7 3-11 0,-7 4 0 15,7 4-43-15,7 4-32 16,-7-4 6-16,6-1 16 0,0-3 3 16,1-7-10-16,-1-4-11 15,7-7-21-15,0-8 6 0,0-33-12 16,0 0-1-16,0 33 7 16,0-33 3-16,0 0-15 0,0 0 5 15,0 0 1-15,0 0-13 16,0 0-9-16,0 0 4 0,0 0-4 15,0 0-5-15,0 0-7 16,0 0 10-16,0 0 6 16,0 0-18-16,0 0 3 15,-6 37 9-15,6-37 2 0,0 30-13 16,0-30 16-16,-7 26-8 16,7-26-9-16,0 0 18 0,0 29-3 15,0-29-6-15,0 0 6 16,0 0-4-16,0 0-2 0,0 0-10 15,0 0 3-15,0 0 1 16,0 0 6-16,0 37 0 0,0-37 0 16,0 37 9-16,0-4 0 15,0-33-17-15,-6 41 8 16,6-4-3-16,-7 0-6 0,0 4 12 16,1 3 3-16,-1 4 0 15,-6 0-6-15,7 0-3 0,-8 0-5 16,8-4 1-16,-1-7 1 15,1 0 13-15,-1-3-2 0,7-34-1 16,-13 33 2-16,13-33-3 16,0 0-9-16,0 0 6 0,0 0 2 15,0 0 0-15,0 0 1 16,0 0 2-16,0 0 8 0,0 0-8 16,0 0 2-16,0 0-7 15,0 0-55-15,0 0-123 0,0 0-116 16,0 0-162-16,20-33-344 15,-14-12-202-15</inkml:trace>
  <inkml:trace contextRef="#ctx0" brushRef="#br0" timeOffset="824">1904 104 446 0,'0'0'41'0,"0"0"3"15,0 0 16-15,0 0 40 16,0 0 1-16,0 0 22 0,0 0-3 15,0 0 4-15,0 0 19 16,0 0-2-16,0 0-13 0,0 0-17 16,0 0-31-16,-46-44 19 15,46 44 17-15,0 0 1 0,0 0-23 16,0 0-3-16,0 0-12 16,0 0-38-16,0 0-32 0,0 0 16 15,0 0-12-15,0 0-26 16,0 0 13-16,0 0 31 15,0 0-13-15,0 0-12 0,0 0 6 16,0 0 17-16,-6 51-14 16,6-51-4-16,-7 45 21 0,7-45-3 15,0 0-22-15,13 37 21 16,-13-37 4-16,0 0-5 0,0 0 5 16,46 29 9-16,-46-29-7 15,46 11-6-15,-46-11-8 0,40 8 11 16,-40-8-7-16,46 3-21 15,-13 1 18-15,6-4 1 16,1 0-12-16,6-4 14 16,6 1 2-16,7-5 0 0,7-7-22 15,0 4-4-15,-1-3 15 16,8-1-4-16,-8-4-7 0,1 5-4 16,0 2 11-16,-7-2 3 15,0 6 4-15,-6 5 14 0,-7-1 2 16,0 0-17-16,-46 4-3 15,46-3-2-15,-46 3-12 0,0 0-7 16,0 0 7-16,46-4 7 16,-46 4-5-16,0 0-15 15,0 0-3-15,0 0-91 0,0 0-135 16,0 0-190-16,0 0-213 0,0 0-74 16</inkml:trace>
  <inkml:trace contextRef="#ctx0" brushRef="#br0" timeOffset="1540">1727 1519 449 0,'0'0'68'0,"0"0"-13"15,0 0 42-15,0 0 26 16,0 0-10-16,0 0 0 16,0 0 22-16,13 52 21 15,-6-12-1-15,6-3-10 0,-13-37-23 16,20 48 7-16,-1-14 11 15,-19-34-25-15,27 40 14 0,-27-40-25 16,26 37 25-16,-26-37-9 16,33 33 0-16,0-18-27 0,-7-4-33 15,-26-11 13-15,39-3-9 16,-12-5-9-16,-27 8-30 0,39-29-12 16,-13-5 1-16,-6-6-19 15,6-5 21-15,-13 1-12 16,7 3-7-16,0 1-4 0,0 7-4 15,-1 3 11-15,-19 30-4 16,0 0-24-16,40-26-129 0,-40 26-205 16,59-11-263-16,0 15-216 15</inkml:trace>
  <inkml:trace contextRef="#ctx0" brushRef="#br0" timeOffset="2088">3041 2335 1579 0,'0'-44'258'0,"0"44"-19"16,0 0 2-1,0 0 3-15,0 0-2 0,13 56-56 16,1 3-71-16,5 7-44 16,8 8-20-16,12 4-32 0,0-1-7 15,1 1-4-15,-1-8-4 16,1-7-117-16,-7-11-170 0,-14-12-176 16,-19-40-262-16,13 33-70 15</inkml:trace>
  <inkml:trace contextRef="#ctx0" brushRef="#br0" timeOffset="2540">3528 2295 749 0,'0'0'164'15,"0"0"102"-15,0 0 60 16,52-4-41-16,-52 4-31 16,53 41-85-16,-7 10-39 15,0 5 22-15,0 10-37 0,0 1-21 16,-7-4-17-16,1 3-40 15,-8-10 8-15,-12-8-6 0,-13 0 1 16,-7-11 9-16,-20-4-23 16,20-33-21-16,-53 29 13 0,-6-17-18 15,0-12 6-15,7-8 1 16,6-10-16-16,0-8 34 0,46 26 7 16,-40-56-25-16,14-3 12 15,26 0-6-15,6 4-2 16,14 3-6-16,13 4-5 0,6 0 5 15,7 11-13-15,0 7-7 16,7 1-74-16,0 10-175 0,-1 5-203 16,-6-1-245-16,0 4-66 15</inkml:trace>
  <inkml:trace contextRef="#ctx0" brushRef="#br0" timeOffset="2876">4625 2594 1458 0,'0'0'331'0,"0"0"0"0,-53 26-75 16,7-19-52-16,0-10-70 16,0-1-49-16,7-7-22 0,39 11-36 15,-39-22-5-15,39 22 3 16,-33-37-21-16,20 0-4 0,13-4 9 15,6-3-14-15,14-4-4 16,6 3 16-16,-26 45-12 0,40-44-2 16,-40 44 12-16,0 0-15 15,0 0 15-15,46 7-5 0,-14 27-8 16,-12 21 20 0,6 15-18-16,7 12-4 0,0 6 21 15,13 5-9-15,13 3-2 16,-6-4 0-16,-1-3-236 0,-6-12-281 15,-13-14-319-15</inkml:trace>
  <inkml:trace contextRef="#ctx0" brushRef="#br0" timeOffset="3308">1852 2661 980 0,'46'7'308'15,"-20"8"53"-15,-26-15-49 16,0 0-21-16,20 40-35 0,-27-6-40 15,1-5-50-15,6-29-36 16,-33 41-5-16,0-15-23 16,0-4-8-16,0-4 14 0,33-18-9 15,-39 8-10-15,39-8 3 16,-40-4-1-16,40 4-3 0,-26-30-29 16,6 1-7-16,7-1-15 15,0-10-20-15,7-8-13 0,6-4 8 16,6-7-8-16,1 0-11 15,6 0 10-15,0 0 2 0,7 3-15 16,-7 8-19-16,0 11-70 16,-13 37-93-16,13-44-89 0,-13 44-133 15,0 0-257 1,7-33-288-16</inkml:trace>
  <inkml:trace contextRef="#ctx0" brushRef="#br0" timeOffset="3497">1983 2372 1305 0,'46'19'361'16,"13"-4"32"-16,-6-8-20 0,6 0-130 16,0-3-119-16,0 4-56 15,-13-8-25-15,0 0-34 0,-46 0-235 16,0 0-270-16,0 0-297 15</inkml:trace>
  <inkml:trace contextRef="#ctx0" brushRef="#br0" timeOffset="3773">1346 2565 1777 0,'0'0'293'0,"0"0"32"15,0 0-81-15,0 0-65 0,0 0-36 16,20 51-44-16,-1 5-31 16,-6-1-3-16,1 0-38 0,-14-3-3 15,-14 4 9-15,-5-8-24 16,-14 0-9-16,-7-4-63 0,-6-11-128 15,-6-7-179-15,6-11-164 16,6-11-131-16,1-12 0 0</inkml:trace>
  <inkml:trace contextRef="#ctx0" brushRef="#br0" timeOffset="3985">1208 2169 1312 0,'0'0'343'16,"0"0"13"-16,-46 56-39 15,13 10-102-15,13 8-57 0,7 11-61 16,-7 0-55-16,14 7-32 16,-7 1 10-16,0-5-28 0,-1-6-110 15,-5-8-158-15,-1-8-228 16,-6-18-186-16</inkml:trace>
  <inkml:trace contextRef="#ctx0" brushRef="#br0" timeOffset="4293">722 2731 1004 0,'0'0'334'0,"0"0"36"16,26 44-24-16,-13-3-38 0,-13 3-72 15,-7 0-80-15,-12 4-56 16,-8 0-51-16,-12 4-12 0,-7-4-25 15,-13 0-3-15,-7-3-12 16,0-8-109-16,-6-12-169 0,6-2-167 16,7-12-152-16,7-8-30 15</inkml:trace>
  <inkml:trace contextRef="#ctx0" brushRef="#br0" timeOffset="4680">518 2483 1128 0,'0'0'176'16,"46"48"16"-16,-46-48-5 0,33 48-63 15,-33-48-59-15,0 0-47 16,33 37 32-16,-33-37 40 15,0 0-21-15,0 0-18 0,0 0 22 16,-40 22 16-16,1-14 4 16,-7-5 26-16,0-3 15 0,-7 4-2 15,1 4-14-15,-8 14 11 16,1 7-16-16,0 16-4 0,13 3-6 16,7 11-41-16,-1 15-6 15,21 3-12-15,-1 5-28 0,13-1-4 16,1 0 5-16,12-3-6 15,7-12-5-15,1-3-10 0,5 0 4 16,8-11 8-16,5-4-53 16,-5-8-123-16,-8-3-96 15,8 4-116-15,6 7-169 0,-14 0-169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3:51.1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6705 1079 2532 0,'0'0'154'0,"-39"0"3"15,39 0-54-15,0 0-52 0,0 0-23 16,0 0-73-16,0 0-183 16,0 0-328-16,-46 30-282 0</inkml:trace>
  <inkml:trace contextRef="#ctx0" brushRef="#br0" timeOffset="-441">7119 2043 668 0,'0'0'199'16,"0"0"48"-16,0 0 17 16,0 0-52-16,0 0-66 0,0 0-14 15,0 0-27-15,0 0-51 16,0 0-37-16,0 0-7 16,0 0 0-16,0 0-6 0,-20-44-29 15,20 0-37-15,7-1-11 16,13 1 14-16,6 3 19 0,7 4 13 15,-33 37 27-15,46-37-10 16,0 23 10-16,0 6-11 16,6 12 28-16,-6 7-4 0,7 8-36 15,-1 3 41-15,1 0-18 16,0 0 12-16,-7-3-24 0,-7-1 25 16,-39-18-7-16,39 15-24 15,-39-15 25-15,0 0-7 0,0 0 9 16,0 0-3-16,0 0-21 15,0 0 27-15,0 0 18 0,-52 37 25 16,-7-11-9-16,-14-4 28 16,-5 4-27-16,12-8-25 0,-13-3-16 15,-6-4 16 1,6-7-11-16,0-4-14 0,0-8-1 16,13-7 21-16,14 1-8 15,6-8-25-15,46 22 16 0,-46-45 6 16,13 1-12-16,20 3 1 15,6 4-7-15,-6 0 12 0,13 37 0 16,0 0-13-16,0-37-5 16,0 37 37-16,0 0-11 0,0 0-8 15,0 45 44-15,0 3 41 16,-13 7 32-16,0 1-9 0,0-1-25 16,-1 0 8-1,1-10-7-15,-6-5 2 0,19-40-29 16,-7 41-19-16,7-41 0 0,0 0-4 15,0 0-10-15,0 0-10 16,0 0-22-16,-39 0 2 16,39 0 6-16,0 0 9 0,-27-48-17 15,21 11 8-15,6 37 0 16,0 0 12-16,0 0-24 0,0 0 7 16,0 0 43-16,-59 15 12 15,6 14-9-15,0 12-2 0,1 0-26 16,6 7-6-16,0 0 3 15,0-8-74-15,46-40-154 0,-53 45-199 16,53-45-315-16</inkml:trace>
  <inkml:trace contextRef="#ctx0" brushRef="#br0" timeOffset="-189">6889 2461 1839 0,'46'22'388'0,"0"-7"-21"0,-7 3-64 16,1 1-64-16,-40-19-50 16,46 37-46-16,-46-37-23 0,20 51-30 15,-20-14-38-15,0-37-25 16,-27 52-20-16,27-52-10 0,-59 37-92 15,7-22-145-15,-8-15-244 16,8-15-357-16,-1-11-208 0</inkml:trace>
  <inkml:trace contextRef="#ctx0" brushRef="#br0" timeOffset="491">5864 1408 1710 0,'0'0'205'0,"0"0"45"16,0 0-83-16,-7 40-50 0,1 5-29 16,-1 3-16-16,1 0-9 15,-14 0 0-15,0-7-19 16,-6-4-8-16,-7-8-22 0,0-3-8 16,0-4 1-16,-6-15 7 15,6-3-17-15,33-4-17 16,-39-11-18-16,39 11-24 0,-27-41-38 15,21 1-33-15,12-8-31 16,7-4 39-16,14 4 72 0,-8 7 5 16,-19 41 25-16,20-37 33 15,-20 37-18-15,0 0 71 0,0 0 34 16,0 0 65-16,-6 41-36 16,-8 7 6-16,-5-4-10 0,-14 1 7 15,-7-5-11-15,-12-3-14 16,-14-3-13-16,-6-5-25 15,-14-10-12-15,-6-8-8 0,-13-4-16 16,13-7-2-16,-6-7 5 16,12-4-10-16,7-4-16 0,14 0-7 15,12 0-20-15,14 4-99 16,39 11-168-16,0 0-324 16,0 0-307-16</inkml:trace>
  <inkml:trace contextRef="#ctx0" brushRef="#br0" timeOffset="724">5312 2287 2252 0,'0'0'378'15,"0"0"-36"-15,33-7-100 0,-33 7-116 16,0 0-67-16,52-26-23 15,-12 15-19-15,-7 11-13 16,-33 0-28-16,46 18-32 0,-46-18-40 16,26 41-74-16,-26-4-87 15,-13 0-111-15,13-37-227 16,-53 48-114-16</inkml:trace>
  <inkml:trace contextRef="#ctx0" brushRef="#br0" timeOffset="868">4517 2616 1621 0,'0'0'147'0,"0"0"-66"15,0 0-58-15,0 0-5 16,26-48-184-16,0 11-286 0,-26 37-166 16</inkml:trace>
  <inkml:trace contextRef="#ctx0" brushRef="#br0" timeOffset="2139">4464 1770 832 0,'0'0'240'0,"0"0"28"16,0 0 11-16,0 0-12 16,0 0 26-16,0 0-11 0,0 0-125 15,0 0-38-15,13-44-4 16,-13 44-29-16,13-48-38 0,-6 11-29 16,-7-4-6-16,7-7 5 15,-1-4-6-15,1-11-12 0,-1-3-8 16,7 7 13-16,1 3 6 15,-1 8-11-15,-13 48-12 0,6-37 1 16,-6 37 16-16,0 0 4 16,0 0-9-16,0 0 22 0,-6 71 21 15,-1 2 4-15,-6 9-6 16,-7 3-9-16,1 0-9 0,-1 0 10 16,-6-11 11-1,-7-4-6-15,-7-11-9 0,7-7 0 16,-6-15-13-16,39-37 8 15,-53 33-22-15,14-11 13 0,39-22-6 16,-39 0-5-16,39 0-10 16,-40-22 11-16,40 22 6 0,-26-52-19 15,13 0 8-15,6 1 0 16,7-1 3-16,7 8-7 0,-7 7-6 16,6 0 14-16,-6 37-4 15,7-37-4-15,-7 37 8 0,0 0-14 16,6-41 10-16,-6 41 0 15,0 0 0-15,0 0 0 16,0 0-5-16,0 0-4 0,0 0 5 16,0 0 4-16,0 0 2 15,0 0 8-15,0 0-6 0,0 0-8 16,0 0 4-16,0 0 3 16,7-37-3-16,-7 37-8 0,0 0 19 15,0 0-20-15,0-37 9 16,0 37-4-16,0 0 8 15,0 0-4-15,0 0 6 0,0 0-16 16,7-37 5-16,-7 37 9 16,0 0-4-16,0 0 0 15,0 0-3-15,0 0 3 0,0 0 6 16,0 0-11-16,0 0-4 16,0 0 22-16,0 0-13 0,0 0-6 15,0 0 6-15,0 0-8 16,0 0 15-16,0 0-10 0,0 0 9 15,0 0-3-15,0 0-3 16,0 0-10-16,0 0 13 0,6-37-6 16,-6 37 11-16,7-37-14 15,-7 37 9-15,0 0 4 16,0 0-16-16,6-33 5 16,-6 33 7-16,0 0-7 0,0 0-3 15,0 0 7-15,0 0-7 16,0 0 10-16,0 0-10 0,0 0 11 15,0 0 5-15,0 0-14 16,0 0 5-16,0 0-5 0,-6-33 9 16,6 33 7-16,0-37-7 15,0 37-4-15,0-41 0 0,0 41 0 16,0-48 2-16,0 11-6 16,0 37 4-16,6-48 6 0,-6 48-14 15,0 0 4-15,0 0 4 16,0 0-8-16,0 0 13 15,0 0-5-15,0 41-5 0,0 22 16 16,-6 18 1-16,-1 15 52 16,-6 15-7-16,0 0-1 0,0 3-14 15,-7-3 26-15,0-4-8 16,-6 0-3-16,-13-7-4 16,-1-7 2-16,-6-12-14 0,-13-11-3 15,6-7-3-15,-6-15-8 16,-6-15-24-16,5-14 3 0,-5-12 8 15,12-3-4-15,-6-19-10 16,13-11-3-16,7-7 14 16,6-12-18-16,13-14-7 0,13-15-1 15,14-3 5-15,13-4-10 16,13-1-34-16,19-3-53 0,7 4-45 16,7 0-73-16,13 3-110 15,6 8-249-15,1 0-339 0</inkml:trace>
  <inkml:trace contextRef="#ctx0" brushRef="#br0" timeOffset="2363">6028 0 2023 0,'0'0'320'0,"-52"48"-6"16,-21 15-69-16,-25 7-73 16,-14 12-84-16,-13 6-52 0,0 5-2 15,-6 3-32-15,6-4-132 16,-6 0-182-16,-1-10-296 0,1-8-269 16</inkml:trace>
  <inkml:trace contextRef="#ctx0" brushRef="#br0" timeOffset="2643">2913 1116 1698 0,'0'0'154'0,"0"0"142"15,0 0-13-15,-19 55-60 0,19 1-45 16,0 3-26-16,0 4-33 16,6 7-31-16,-12 0-13 15,-8-3-16-15,-5-5-23 0,-14-2-3 16,-6-1-13-16,-14-8-20 16,-6-10-112-16,0-4-158 15,0-11-228-15,6-11-228 0,0-15-61 16</inkml:trace>
  <inkml:trace contextRef="#ctx0" brushRef="#br0" timeOffset="2863">2591 772 1883 0,'0'0'347'16,"0"0"1"-16,14 52-74 0,-14 11-63 15,-14 18-57-15,-5 8-51 16,-8 7-49-16,-5 11-26 16,5 0-31-16,-12 0 10 0,-1-3-10 15,-6-8-101-15,0-15-131 16,7-14-178-16,0-12-181 0,6-18-105 16</inkml:trace>
  <inkml:trace contextRef="#ctx0" brushRef="#br0" timeOffset="3052">2125 1626 1921 0,'-26'52'308'0,"-1"3"-4"16,-12 0-79-16,6 1-107 0,0-4-55 15,-13-4-14-15,13 0-32 16,-6-8-151-16,-1-7-162 15,1-10-167-15,0-12-122 16,6-4-20-16</inkml:trace>
  <inkml:trace contextRef="#ctx0" brushRef="#br0" timeOffset="3459">1980 1197 1915 0,'0'0'327'16,"0"0"-5"-16,0 0-63 0,-65 30-98 16,12 3-72-16,-6 11-28 15,0 8-19-15,0 7 6 16,6 15-7-16,7 0-20 16,13 0-7-16,7 0 4 0,13-8-10 15,13-7-3-15,6-11-5 16,1-11 0-16,-7-37 8 0,13 34 2 15,-13-34-10-15,0 0 0 16,0 0 5-16,0 0-5 0,0 0-16 16,20-30 13-16,-14-3 6 15,-12-4 2-15,-7 0 2 0,-7 7 44 16,20 30 21-16,-26-29-23 16,-14 21 11-16,1 20 13 0,-7 13 2 15,-7 16 4-15,7 18-10 16,7 8-32-16,6 7-29 15,0 3-3-15,7 4 5 16,13 1-13-16,6-8-94 0,14-8-150 16,-1-7-195-16,7-3-380 15,7-12-227-15</inkml:trace>
  <inkml:trace contextRef="#ctx0" brushRef="#br0" timeOffset="3620">1645 3222 3122 0,'46'0'73'0,"13"-11"23"15,14 0-41-15,-1 0-24 16,0-4-66-16,7 4-165 16,-13 3-286-16,-14 5-425 0</inkml:trace>
  <inkml:trace contextRef="#ctx0" brushRef="#br0" timeOffset="17958">397 1330 1655 0,'0'0'267'0,"0"0"21"16,0 0-57-16,0 0-57 16,0 0-84-16,26-33-38 0,-26 33-25 15,26-37-10-15,-6 4-20 16,0 0-2-16,-7-1 13 0,0-3 6 16,-7-3-10-1,-6-8-13-15,0 0 23 0,-13 0 2 16,-6 3-11-16,-8 8-16 15,27 37 5-15,-52-33 20 0,-1 15-14 16,1 18-18-16,-1 11 32 16,0 11-14-16,1 7 0 15,6 12 14-15,6 7 57 0,14 4-19 16,6 0-8-16,7 7 8 16,13-4 10-16,7 4-2 0,13-3-6 15,-1 3-11-15,14 4-5 16,-7-8-11-16,14 0-18 15,-1-3 7-15,-6-8-20 16,7-7 4-16,-8-3-46 0,-32-34-189 16,33 37-241-16,-6 0-305 15,-8-8-57-15</inkml:trace>
  <inkml:trace contextRef="#ctx0" brushRef="#br0" timeOffset="18272">173 2320 1272 0,'0'0'294'0,"0"0"95"0,0 0-33 16,0 34-78-16,0-34-48 16,0 0-60-16,0 0-24 0,33 7-43 15,-33-7-5-15,33-4-23 16,-33 4 6-16,0 0-20 0,20-29-5 15,-20 29-24-15,13-33 2 16,-13 33 14-16,0-30 24 16,0 30-22-16,0 0-15 0,0 0-22 15,0 0-13-15,0 0 11 16,0 0-20-16,0 0 5 16,0 0-43-16,0 0-104 0,0 0-88 15,0 0-159-15,0 0-287 16,0 0-301-16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20.4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526 26 1168 0,'0'0'208'0,"6"-26"41"16,-6 26-39-16,0 0-51 0,0 0 27 16,0 22 10-16,-6 15-25 15,-1 8-66-15,1 3-29 0,-14 7-10 16,-6-3 3-16,-1 3-21 15,-12-10-16-15,-7-1-9 0,-7-3-4 16,1-8-10-16,-1-7-14 16,14-4 11-16,-1-7 17 15,14-12 4-15,0-3-13 0,26 0 3 16,-20-14-9-16,20 14 5 16,-20-37-8-16,7 11 1 0,7 4 4 15,6 22-1-15,-7-23 2 16,7 23-11-16,0 0 0 0,0 0 0 15,0 0 48-15,0 0 13 16,13 41 3-16,7 3 8 0,0 8 1 16,12 4 11-16,8 6-12 15,-1 5-4-15,7-4-29 0,7 3 1 16,-1 1-8-16,-6-5-20 16,7 1-4-16,-14-7-3 15,1-8-8-15,-14-11 12 0,-26-37-14 16,26 40-10-16,-26-40-50 15,0 0-104-15,0 0-72 0,0 0-186 16,0 0-266-16,0 0-148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22.5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487 443 1660 0,'0'0'27'16,"0"0"136"-16,0 0 46 16,0 0-1-16,0 0-68 15,0 0-38-15,0 0-47 16,-32-7-10-16,-8 18-16 0,-6 11 24 15,-6 15 60-15,-1 7-20 16,0 15-15-16,7 4 2 0,-6 11 24 16,12 3-34-16,1 1-36 15,13 0-1-15,19-4-16 0,7-8-9 16,7 1-4-16,26-8 3 16,-1-11-35-16,14-4-77 0,7-7-139 15,0-7-218-15,12-12-292 16,1-7-63-16</inkml:trace>
  <inkml:trace contextRef="#ctx0" brushRef="#br0" timeOffset="377">993 421 1759 0,'-6'-33'166'0,"6"33"-44"0,0 0 120 16,20 3-16-16,12 27-82 16,8 18-46-16,12 18-27 15,1 12-30-15,6 11-17 0,-6-1-10 16,6 1 38-16,-13-4-12 16,-7-8 10-16,-12-3-2 0,-8-11-6 15,-19-4 5-15,-19-14-24 16,-14-8-4-16,-20-12-1 0,-6-6-18 15,-20-12 16-15,7-10-16 0,6-9 32 16,0-6-15-16,20-8-10 16,0-14 9-16,14-5-16 0,5-10 6 15,14-12-2-15,20-3-8 16,-1 4 10-16,14 3-16 16,13 7 4-16,0 12-11 0,6 3-122 15,7 16-138-15,0-1-211 16,7 7-216-16,6 4-57 0</inkml:trace>
  <inkml:trace contextRef="#ctx0" brushRef="#br0" timeOffset="749">2281 0 1572 0,'0'0'350'15,"-39"18"8"-15,-7 19-50 16,0 15-57-16,-7 11-114 0,1 7-32 16,6 0 5-16,13 4-36 0,7-8-15 15,13-3-17-15,13-4 3 16,6-3-18-16,20-16-7 0,14-3-13 16,19-11 2-16,7-11-15 15,6-11 9-15,7-12-16 0,6-10 1 16,-6-8 12-16,0-11-12 0,0-15 14 15,-7 0-6-15,-13 1 4 16,-6 6 7-16,-20 5-10 0,-33 40 31 16,0 0-2-16,0 0 50 15,0 0 10-15,-40 59-41 16,-19 11-19-16,-13 8-8 0,-7 10-18 16,-6 1 0-16,-7 0-95 15,0-1-167-15,-14-3-185 0,-5 0-354 16,-8-3-193-16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19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427 30 260 0,'0'0'12'16,"0"0"-17"-16,0 0-2 16,7-30 7-16,-7 30 0 0,0 0 3 15,0 0-12-15,0 0 1 16,0 0 11-16,0 0 7 15,0 0-2-15,0 0-4 0,0 0 41 16,0 0 26-16,0 0 28 16,0 0-27-16,0 0 8 15,0 0-26-15,0 0 12 0,0 0-9 16,0 0-40-16,0 0-9 16,0 0-4-16,0 0 2 0,0 0 1 15,0 0-7-15,0 0-7 16,0 0 1-16,0 0 16 15,0 0-20-15,0 0-2 0,0 0-51 16,0 0-18-16,0 0-19 16,0 0 23-16,0 0-32 0,0 0-1 15,0 0 8-15,0 0-87 16</inkml:trace>
  <inkml:trace contextRef="#ctx0" brushRef="#br0" timeOffset="1868">0 104 1250 0,'0'0'208'16,"0"0"25"-16,0 0-8 15,0 0 46-15,0 0-43 0,40 33 4 16,6 19-56-16,6 18-61 16,7 7-37-16,14 12-5 0,-1 3-9 15,13 1 16-15,-12-5-34 16,-1 5 8-16,-20-8-4 15,-6-4-32-15,-19-3 9 0,-21-12-17 16,-19 1 10-16,-13-16-4 16,-27-6-20-16,-6-8 19 0,-7-12-13 15,7-6 33-15,7-15 7 16,-1-12-28-16,7-14 2 0,26-22-16 16,7-12 0-16,13-10 13 15,7-12-19-15,19-3 16 0,7-4-10 16,6 4-5-16,7 10 10 15,7 5-16-15,0 11-6 0,-7 7-44 16,0 7-93-16,-7 11-114 16,-6 1-154-16,-33 29-188 15,39-26-40-15,-6 11-16 0</inkml:trace>
  <inkml:trace contextRef="#ctx0" brushRef="#br0" timeOffset="2272">1551 15 1310 0,'0'0'233'16,"-40"0"84"-16,1 22-64 16,-7 19-67-16,7 3-41 15,6 8 24-15,7 3-51 0,12-7-58 16,8 0 1-16,12-7-8 15,8-4-12-15,12-4-3 0,13-14-34 16,7-8 12-16,7-4-5 16,6-7-11-16,-7-11 4 0,1-4 6 15,0-11-19-15,-7-3 9 16,-7-8 11-16,7-15-11 0,-13-3 4 16,0 3 1-16,-7 8-10 15,-6 10 16-15,-20 34 23 16,0 0-16-16,0 0 40 0,0 0 69 15,-13 48-20-15,-27 23-40 16,-6 6-23-16,-20 12-20 0,1 3 0 16,-8 4-12-16,1-7-12 15,0 3 0-15,13-10-4 0,6-16-49 16,7-14-130-16,13-8-183 16,33-44-254-16,-6 37-218 0</inkml:trace>
  <inkml:trace contextRef="#ctx0" brushRef="#br0" timeOffset="2588">3095 418 1575 0,'0'0'178'16,"-33"7"183"-16,0 19 28 0,14 11-71 15,-14 11-44-15,7 11-69 16,-7 11-55-16,0 0-47 0,-7 4-54 16,8 4-14-1,-8-1-28-15,1 1 3 0,6 0-10 16,-7-8 6-16,8-11-14 15,-1-7-92-15,0-15-122 0,7-8-187 16,26-29-198-16,-40 19-161 16</inkml:trace>
  <inkml:trace contextRef="#ctx0" brushRef="#br0" timeOffset="2828">2832 543 2075 0,'0'0'258'0,"0"-26"25"15,0 26-75-15,0 0-15 0,0 0 1 16,20 45-32-16,6 6-71 16,-6 12-41-16,13 4-25 15,6 3-16-15,7 0 5 0,7-3-18 16,-1-1-7-16,8-7-112 15,-8-7-204-15,-6-8-367 0,0-14-329 16</inkml:trace>
  <inkml:trace contextRef="#ctx0" brushRef="#br0" timeOffset="4747">3220 281 300 0,'0'0'26'16,"0"0"-14"-16,0 0 14 15,0 0-2-15,0 0 18 0,0 0 32 16,0 0 7-16,0 0-2 16,0 0-1-16,0 0-17 0,0 0 43 15,0 0 10-15,0 0 61 16,20 37 26-16,-20-37-36 0,-7 44-41 16,-6-3-7-16,-13-1-1 15,-7 1-55-15,0 0 5 0,-6-1-35 16,-7 1 14-16,6-4-31 15,1-4-1-15,12-3-26 16,27-30 32-16,-39 29-26 0,39-29 14 16,0 0-27-16,0 0-7 15,0 0-248-15,-33 19-173 0,33-19-134 16</inkml:trace>
  <inkml:trace contextRef="#ctx0" brushRef="#br0" timeOffset="5021">2924 333 776 0,'0'0'123'16,"0"0"25"-16,0 0-20 15,0 0 145-15,0 0-56 0,0 0-100 16,-6 37-27-16,12 7-69 16,1-3 3-16,6-5-18 0,7 1-1 15,-7 0-5-15,7-7-9 16,-20-30-234-16,26 33-179 16,-26-33-136-16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33.6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190 0 863 0,'0'0'172'0,"0"0"11"16,0 0-16-16,0 0 77 16,14 22 65-16,-14 30-19 0,0 18-53 15,0 18-65-15,-14 13-41 16,14 3-15-16,-6 3-17 15,6-4-19-15,-7-7-15 0,7-7-29 16,-6-4-6-16,6-10-20 16,0-12-10-16,0-8 0 0,-7-11 5 15,1-10-5-15,6-34 9 0,0 0-12 16,0 33 3-16,0-33-3 16,0 0-3-16,0 0 16 0,0 0-10 15,0 0-8-15,-20-30 8 16,0 1-20-16,14-1 0 0,-1-7-5 15,-6 4 13-15,0 0 12 16,0-4 0-16,-1 3 5 16,-5 8-5-16,6 0 5 0,6 4-12 15,7 22 16-15,-13-19-14 16,13 19 8-16,0 0 0 0,0 0-3 16,0 0-10-16,0 0 10 0,0 0 0 15,0 0 3-15,0 0 6 16,0 0-9-16,0 0-5 0,0 0 5 15,0 0-4-15,0 0 13 16,0 0-2-16,0 0-4 0,0 0-3 16,0 0-11-16,0 0 11 0,0 0 12 15,0 0-7-15,0 0-2 16,0 0-3-16,0 0-7 16,0 0 3-16,0 0 9 0,0 0 1 15,0 0-3-15,0 0-6 16,0 0-4-16,0 0-3 0,0 0 17 15,0 0 3-15,0 0 11 16,0 0 13-16,20 52-4 0,6-7-1 16,0 0-6-16,0-1-14 0,1-3 0 15,-1-1 0-15,0 1-6 16,-26-41 12-16,33 44-1 0,-33-44 1 16,20 41 17-16,-20-41-2 15,0 0 17-15,0 0 19 0,0 0 12 16,0 0 21-16,0 0 28 0,0 0-33 15,0 0-24-15,0 0-27 16,0 0-20-16,20-33-12 16,-1-8 0-16,8 0-5 0,-8 1-12 15,8-1 6-15,-1 8 4 16,0 3-10-16,0 4-4 0,7 4-23 16,-13 3-133-16,6 4-123 15,-26 15-185-15,0 0-262 0,0 0-159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01:23.2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6854 1205 1885 0,'0'0'202'16,"33"15"65"-16,-33-15 42 0,6 33-30 16,-12 0-94-16,-14 8-50 15,-6 7-67-15,-14 4-26 16,1 3-15-16,-7 0-12 15,0-3-12-15,0 0-17 0,-7-12-115 16,7-3-155-16,0-11-232 16,7-7-232-16,6-19-112 15</inkml:trace>
  <inkml:trace contextRef="#ctx0" brushRef="#br0" timeOffset="216">6637 189 1856 0,'0'0'292'0,"0"0"54"16,-20 55-114-16,7 8-54 16,0 18-50-16,6 4-47 0,1 8-37 15,-7-1-19-15,6 8-9 16,-13-4-136-16,1-7-224 15,-14-5-275-15,-7-10-177 0</inkml:trace>
  <inkml:trace contextRef="#ctx0" brushRef="#br0" timeOffset="612">6091 710 2037 0,'-46'-19'203'0,"7"19"-18"15,39 0-36-15,-66 37-57 16,14 8-53-16,6 10 2 0,0 8-17 16,13 3 2-16,0 4 4 15,13 1-7-15,7-9-9 16,7-6-9-16,6-12 2 15,0-44 2-15,0 45 14 0,0-45 37 16,0 0 50-16,0 0 27 16,0 0-44-16,0 0-17 0,-46 7 15 15,46-7 37-15,-46-30-14 16,13-14-28-16,0-11-22 0,0-19-27 16,0 0 1-16,20-7-10 15,-7 3 1-15,7 8-21 16,0 3-12-16,13 12 4 0,-7 11-35 15,7 3-149-15,0 4-153 16,0 37-275-16,7-44-405 0</inkml:trace>
  <inkml:trace contextRef="#ctx0" brushRef="#br0" timeOffset="800">5894 8 2183 0,'0'0'324'0,"0"0"-43"15,33-8-144-15,-33 8-57 0,0 0-50 16,0 0-83-16,0 0-283 16,0 0-343-16,0 0-148 15</inkml:trace>
  <inkml:trace contextRef="#ctx0" brushRef="#br0" timeOffset="1287">4974 462 2105 0,'0'0'37'16,"-33"52"132"-16,20-4-7 0,13-4-39 15,-6 4-46 1,6 0-17-16,-13 0-15 0,-7 0-14 16,-6-3-24-16,-14-5-7 15,-6-10 0-15,0-4 2 0,-6-11-6 16,-1-12 12-16,7-6-8 16,0-12-7-16,0-7 7 0,46 22 8 15,-46-48-8-15,20 11 4 16,26 37-4-16,0 0-10 0,-20-37 17 15,20 37-14-15,0 0 4 16,0 0 29-16,46 44-1 0,-7 8 24 16,-6 3 28-1,-20 8 36-15,-13 7 9 0,-19 0-35 16,-27 4-21-16,-20-4 3 16,-19-3 21-16,-14-8 1 0,-13-11 6 15,1-11 4-15,-1-15 35 16,13-18-3-16,1-15-36 0,12-15-26 15,14-18-12-15,6-15-23 16,14-19-23-16,6-11-13 0,13-3-6 16,20-4-2-16,19 7-29 15,21 4-80-15,25 11-145 0,20 15-128 16,14 11-271-16,19 19-325 16</inkml:trace>
  <inkml:trace contextRef="#ctx0" brushRef="#br0" timeOffset="1448">4817 2088 2414 0,'52'4'25'0,"14"-16"-18"0,0-13-10 15,6-12-167-15,0-11-333 16,0-8-323-16</inkml:trace>
  <inkml:trace contextRef="#ctx0" brushRef="#br0" timeOffset="1656">4481 74 2304 0,'0'0'50'0,"0"0"-23"16,0 0 6-16,0 0 2 16,0 0 15-16,14 52-33 15,-8 3-2-15,1 16-43 0,-20 3-177 16,-14 14-325-16,-19 5-203 16</inkml:trace>
  <inkml:trace contextRef="#ctx0" brushRef="#br0" timeOffset="2084">2655 433 1555 0,'0'0'119'16,"32"48"52"-16,-5 0 0 16,-14 0-61-16,-7 3-7 0,-6 1-37 15,-6-7-19-15,-1-5-25 16,-12-3-9-16,19-37 1 0,0 0-31 16,-46 33 39-16,46-33-32 15,-46 8 14-15,6-19-12 16,40 11-7-16,-46-52 24 15,13 4-29-15,7-4 34 0,6 12-14 16,7 6 105-16,13 34-5 16,0 0-63-16,0 0-10 0,0 0-1 15,0 0 75-15,-39 48-7 16,-1 19-33-16,-6 7-10 16,0 7-41-16,-13 0 11 0,0 1-21 15,-7-5 0-15,7-10-152 16,-7-12-226-16,14-7-263 0,6-18-148 15</inkml:trace>
  <inkml:trace contextRef="#ctx0" brushRef="#br0" timeOffset="2253">2464 1179 2164 0,'0'0'231'0,"0"0"-11"0,0 0-84 16,0 0-83-16,0 0-153 16,0 0-392-16,0 0-378 0</inkml:trace>
  <inkml:trace contextRef="#ctx0" brushRef="#br0" timeOffset="2979">1748 311 1617 0,'39'33'145'16,"-12"4"38"-16,5 4-11 16,-5-4-70-16,-8 7-35 0,1 4-23 15,-7-4-23-15,-19 8-4 16,-21 0-34-16,-5-4 34 0,-8-11-17 15,1-8-8 1,39-29 28-16,-46 0-39 0,46 0-15 16,-40-48-46-16,21-11-1 15,12-15-32-15,20-7 61 0,7 3 20 16,-7 12 46-16,0 14 100 16,-6 15 3-16,-7 37-14 0,0 0-62 15,0 0-24-15,0 0-6 16,0 0 22-16,-20 33 11 15,0 19-8-15,1 11-2 0,-8 11-16 16,14 0-7-16,0-4-11 16,13-4 21-16,0-10-2 15,7-8-8-15,-1-11-14 0,-6-37 10 16,0 0 12-16,0 40-26 16,0-40 1-16,-39 23 9 15,-20-16-3-15,-1-11 5 0,-12-14 11 16,0-15-3-16,6-15-29 15,0 0 4-15,7-8 26 0,7 4-14 16,19 8 0-16,33 44 10 16,-33-44-14-16,33 44-11 0,0 0 7 15,0 0 21-15,0 0 3 16,0 0 0-16,0 0 12 0,-13 44 9 16,6 8-11-1,7 11-8-15,-6-1 18 0,-14 5-10 16,0-1-19-16,-6-7 1 15,0-10-3-15,-1-13-5 0,27-36 0 16,0 0 7-16,-46 26 15 16,46-26 2-16,-46-14-24 0,46 14 4 15,-32-63-1-15,5-7-25 16,14-1 17-16,0 9 10 0,6 10 23 16,7 11-17-16,0 41-11 15,0 0 13-15,0 0-10 16,0 0-22-16,0 0 13 15,0 0-79-15,-26 45-198 0,-7 10-250 16,0 11-186-16</inkml:trace>
  <inkml:trace contextRef="#ctx0" brushRef="#br0" timeOffset="3148">710 1681 2618 0,'0'0'76'16,"52"19"17"-16,7-19-26 16,14-15-4-16,12-7-52 0,14-8-5 15,-1 5-118-15,-19-1-308 16,-13-4-360-16</inkml:trace>
  <inkml:trace contextRef="#ctx0" brushRef="#br0" timeOffset="3349">0 780 3094 0,'0'0'51'15,"0"0"-28"-15,0 0-14 16,0 0 3-16,0 0-31 0,0 0-241 15,0 0-416-15,0 0-200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37.5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343 25 1021 0,'0'0'172'16,"0"0"52"-16,0 0-8 15,0 0-39-15,0 0-45 0,0 0-13 16,20-15 18-16,-20 15-17 0,0 0-7 16,0 0-62-16,0 0-23 15,0 0-7-15,-39-8-18 16,6 20-11-16,-7 2 25 0,-7 9-6 15,1 3 23-15,7 8 73 0,0 6-10 16,6 8-21-16,13 1-6 16,0 3-25-16,14 1-18 0,6-5-16 15,13 0-6-15,13 1 6 0,0-5-1 16,14-3-45-16,6-8-125 16,0 1-102-16,14-11-120 0,12-1-157 15,1-11 15-15,5-11-32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38.0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143 14 696 0,'0'0'52'0,"0"0"27"0,0 0 128 16,0 0 42-16,0 0-12 0,13 37-24 16,-13 4-46-16,-13 3-31 15,-1 8-14-15,-5 4-53 0,-1 3-36 16,7 0 64-16,-7 0-8 0,0-4-35 15,7-7-42-15,0-14-5 16,7-5 10-16,6-29-14 0,0 0 11 16,0 0-10-16,-7 33 22 0,7-33 33 15,0 0 10-15,0 0 5 16,0 0-57-16,0 0 6 16,7-37-17-16,6-3-6 0,6-12 4 0,1-11-7 15,6-11 10-15,1-3-20 16,-1 3 21-16,7 4-8 15,-7 14 20-15,-6 12-1 0,-7 11-19 16,-13 33 0-16,0 0 5 0,0 0 30 16,0 0 12-16,13 40-4 15,-6 12-20-15,-1 7-15 0,1 4 7 16,6 3-15-16,-6 8 9 0,12-7-9 16,8-1 7-16,5 1-23 15,1-4-116-15,13-4-252 0,0-8-295 16,-6-2-156-16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38.5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15 112 1656 0,'-20'-37'253'0,"20"37"10"16,0-33 8-16,0 33-59 16,33-22-63-16,7 7-33 0,20 15 1 15,6 0-38-15,13 7-30 0,13 1-20 16,1 3-15-16,13 0 0 15,-7 0-3-15,1 4-2 0,-15-4-6 16,-19 0-3-16,-13 0-5 0,-13-4-39 16,-40-7-52-16,0 0-85 15,0 0-69-15,0 0-39 0,0 0 14 16,-72 23 42-16,-2-1 10 0,-11 0 52 16,-8-7 59-16,1 7 76 15,5 0 5-15,1-7 17 16,1 0 30-16,19-4 79 0,6-8 83 15,20 8 44-15,40-11-5 0,0 0-29 16,-39 4-20-16,39-4 50 16,0 0 23-16,0 0-42 0,39 11-42 15,7-3-45-15,8-1-43 0,5 0-29 16,0-7-22-16,8 15-18 16,5-11 7-16,-5 7-90 0,-1-7-170 15,-1-1-240-15,-5-10-245 0,-7-4-88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35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374 635 814 0,'0'0'124'0,"0"0"44"0,0 0 38 16,0 0-38-16,0 0-15 15,0 0-40-15,0 0-52 0,0 0-33 16,0 0 21-16,0 0 48 15,14 26-14-15,-14 0-31 0,-14 3 0 16,1 1 4-16,-6-1-5 0,-1 1-20 16,-13-8-7-16,-6 4-17 15,6-4-20-15,-7-7 23 0,7-8 6 16,1-7-16-16,5 0 5 0,1-3-5 16,26 3 4-16,-26-19 16 15,13 1 14-15,-1-12-29 16,8 8 11-16,6-4-16 0,0 4 58 15,0 22 5-15,0-26 4 16,0 26-24-16,0 0-6 0,0 0-4 16,0 0 64-16,0 0 4 0,0 0-12 15,20 37-31-15,-1 4-20 16,1 3 10-16,-7 8 87 0,0 11 1 16,14 11-33-16,-1-1-32 0,-6-2-22 15,12-5-16-15,-12 1-15 16,6-8-6-16,-12-8-12 15,5-10 0-15,-19-41 3 0,13 44-3 16,-13-44-19-16,0 0-85 0,0 0-71 16,0 0-105-16,0 0-226 15,7 37-321-15</inkml:trace>
  <inkml:trace contextRef="#ctx0" brushRef="#br0" timeOffset="700">880 151 768 0,'0'0'146'0,"7"-33"35"15,0 3 45-15,-7 30-16 16,6-33-3-16,-6 33-32 0,20-33-13 15,-7 11 11-15,-13 22-17 16,0 0-30-16,0 0-28 0,0 0-23 16,0 0 16-16,0 0 46 0,13 40-14 15,-6 8-32-15,-7 11-31 16,-7 4-13-16,1-4-4 0,-8 0-7 16,1-3-13-16,0-8-5 0,0-7-9 15,6-5 3-15,7-36-8 16,-13 34 2-16,13-34-2 0,0 0-4 15,0 0 3-15,0 0 12 16,0 0 32-16,0 0-1 16,0 0 11-16,0 0-18 0,0 0-20 15,0 0-4-15,13-41-4 0,7-7-8 16,-7-11 2-16,0-4-3 16,7-3-6-16,0-1 1 0,0 8 0 15,-7 11 0-15,0 11 3 0,-7 11 0 16,-6 26-3-16,0 0-7 15,0 0 3-15,0 0 7 0,0 0 7 16,0 0 15-16,0 0 4 0,0 0-14 16,14 45-1-16,-1-1-6 15,-7-3 3-15,-6 7-8 16,7 0 0-16,-1-4 3 0,8-3 2 16,-8 3-5-16,7-7 5 0,0 3-28 15,1-6-99-15,-1-5-139 16,-13-29-217-16,19 41-236 0,-5-12-68 15</inkml:trace>
  <inkml:trace contextRef="#ctx0" brushRef="#br0" timeOffset="1552">2162 1027 1324 0,'26'-15'247'16,"-26"15"5"-16,0 0 22 0,0 0-78 16,0 0-56-16,0 0-3 15,0 0 48-15,-7 33-25 0,-6 8-14 16,-6 11-19-16,-8 3-38 16,-6 4-8-16,1 0-30 0,-1 4-18 15,-7 0-12-15,14 0-4 16,-13-4-11-16,12-11-9 0,1-11-8 15,0-8 11-15,26-29-52 16,-13 34-39-16,13-34-24 0,0 0-50 16,0 0-4-16,0 0 56 0,6-45 50 15,7 8 34-15,0-14-6 16,7-12-13-16,6 0 12 0,-6-7 20 16,-7 3 0-16,0 1 7 0,-6 10 6 15,0 12 59-15,-7 7 21 16,0 37-6-16,6-22-10 0,-6 22-16 15,0 0 64-15,0 0 0 16,0 0-25-16,20 33-25 0,-7 0-6 16,0 4-15-16,7 8-8 15,6 3-9-15,0 0-21 0,7 3 12 16,7 5-16-16,-1-1 14 0,1 1-14 16,12 6-98-16,-6-10-244 15,-6 7-267-15,6-14-191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40.4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113 0 486 0,'0'0'100'0,"0"0"-7"0,0 0-17 16,0 0-28-16,0 0-3 16,0 0 57-16,0 0 72 0,0 0 28 15,27 44-25-15,-8 8 33 0,1 14-7 16,-13 12-72-16,6 3-44 16,0 12 37-16,0-1-39 15,-13 4-31-15,0-11-9 0,-6-4 26 16,-1-3-7-16,-6-8-9 0,0-3-14 15,-7-8-30-15,0-4 0 16,14-14 1-16,-14-4 0 0,20-37-12 16,-7 33-7-16,7-33 15 0,0 0 5 15,0 0-13-15,0 0 0 16,0 0 24-16,0 0-6 0,0 0-18 16,0 0 11-16,0 0 3 0,0 0-21 15,0 0-5-15,-6-37 15 16,-1 8 8-16,1-1-11 15,-1 0-6-15,1 1-7 0,-1-4 16 16,0 3-9-16,7 30 16 0,-13-37-14 16,0 11-3-16,13 26 7 15,-13-29 12-15,13 29-7 0,-13-30-19 16,13 30 6-16,0 0 18 0,-13-29-6 16,13 29-1-16,0 0-11 15,0 0 8-15,0 0 9 0,0 0-18 16,0 0-5-16,0 0 14 0,0 0 4 15,0 0-9-15,0 0-12 16,-7 37 17-16,14-4 13 0,-7 4-10 16,6 0-3-16,1 0-5 15,6 0 5-15,-6 0 10 0,-7-1-10 16,13-6-4-16,-13-30 4 16,6 37 0-16,-6-37 13 0,7 33-20 15,-7-33-3-15,0 0 18 0,0 0 0 16,0 0-17-16,0 0 9 15,0 0 8-15,0 0 8 0,0 0-12 16,0 0 62-16,0 0-10 0,0 0 13 16,0 0-20-16,0 0-37 15,39 0-3-15,-6-11-1 0,-7-7 2 16,1-1-10-16,6-7-10 0,-1 4 10 16,1 0 3-16,0-4-7 15,-33 26 10-15,40-29-4 16,-40 29-5-16,32-23 8 0,-32 23-14 15,0 0-10-15,0 0-168 0,0 0-193 16,0 0-147-16,0 0-44 16,0 0-15-16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44.0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528 985 740 0,'0'0'165'0,"0"0"74"16,0 0 10-16,0 0-74 16,0 0-71-16,0 0-42 0,0 0-12 15,0 0 36-15,0 0 88 0,-7 26-21 16,-6 3-46-16,6 4-16 15,-12 1-3-15,-1-1-6 0,0-3-18 16,-13-1-24-16,-6-3-15 0,-1-4-16 16,-6-11-4-16,6 4 2 15,-6-15-4-15,7 0 3 0,6-4 0 16,0-10 0-16,7-1-6 0,-1-7 3 16,14-8-3-16,0 0 0 15,7-3-3-15,-1 4 3 16,7 6-7-16,0 23 4 0,0 0-5 15,0 0-2-15,0 0 0 0,0 0 25 16,0 0 54-16,0 0-3 16,20 30-5-16,-7 3 2 0,0 8 4 15,7 3-10-15,-7-7-17 0,7 11 0 16,-7-7-8-16,6 7-16 0,1-4-11 16,0 4 10-16,0 0-7 15,-1-2-8-15,1 2 7 0,-7-8-3 16,0 1-83-16,-13-41-129 15,7 44-184-15,-7-44-202 0,0 0-78 16</inkml:trace>
  <inkml:trace contextRef="#ctx0" brushRef="#br0" timeOffset="372">830 159 866 0,'0'0'219'0,"0"0"37"15,0 0-60-15,0 0-49 16,0 0-31-16,0 0-58 0,0 0 114 16,0 0 53-16,0 0-20 0,13 48-45 15,0 4-49-15,-6-1 13 0,-1 10-41 16,1-2-46-16,6 0-9 16,-6 4-1-16,-1-1-20 15,7-6-7-15,1-1 0 0,-1-3 2 16,-7-11-7-16,1-4-192 0,-7-37-217 15,0 0-223-15,0 36-32 16</inkml:trace>
  <inkml:trace contextRef="#ctx0" brushRef="#br0" timeOffset="856">1396 7 740 0,'0'0'166'16,"-6"-36"51"-16,6 36 26 16,0 0-82-16,0 0-96 0,0 0-12 15,0 0-19-15,0 0 67 0,0 0 62 16,0 0-18-16,-33 62-39 15,0-6-57-15,7-5 10 0,6-3 20 16,0-3-17-16,7-5-7 0,6-3 11 16,7-6-23-16,0-31-1 0,7 41 12 15,-7-41-19-15,26 29-16 16,-26-29 7-16,40 19-10 16,-1-12-19-16,-6-11 21 0,6-3-18 15,-6-8 0-15,7-7 8 0,-1-4 2 16,1 0-10-16,-1-4 10 15,-6 4-13-15,-33 26 21 0,26-26 46 16,-26 26-15-16,0 0 7 0,0 0-3 16,0 0-16-16,0 0 5 0,-26 37-14 15,-7 12-12-15,-13 3 44 16,0 7-7-16,0 4-22 0,7-4-26 16,6 4 7-16,0-4-19 15,0 0-27-15,7 0-134 0,6-4-232 16,0 1-269-16,7-4-124 15</inkml:trace>
  <inkml:trace contextRef="#ctx0" brushRef="#br0" timeOffset="1549">1923 1588 1165 0,'0'0'357'16,"-26"-7"-7"-16,26 7-61 0,0 0-47 15,0 0-67-15,0 0-56 0,0 0 3 16,26-15-18-16,13 0-15 15,14 3-44-15,13 8-8 0,12-3-1 16,8 3-15-16,-1 1-16 0,7 3 5 16,-5 3 7-16,-2-3-1 15,-6 8-12-15,-13-1-9 0,-14 5 2 16,-12-5 7-16,-40-7-10 0,33 8-37 16,-33-8-60-16,0 0-106 15,0 0-121-15,-53 26-108 16,-6 0-1-16,-7-4 90 0,-6 0 61 15,0 0 79-15,-15-3 75 0,8 3 44 16,-6-4 49-16,6-3 28 16,0 0 16-16,13 0 66 0,7-1 54 15,13-3 39-15,46-11 35 0,0 0 5 16,-46 11-8-16,46-11 17 0,0 0 88 16,0 0 32-16,0 0-52 15,33 15-46-15,7-7-39 0,12-1-33 16,7-7-30-16,7 4-16 15,0-8-32-15,6 4-43 0,-6-4-26 16,6 1-7-16,-19 3-2 16,7-4-5-16,-14 0-106 0,-7 1-156 15,-39 3-213-15,40-12-257 0,-40 12-113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50.4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24 993 0,'0'0'200'0,"-20"-22"82"16,20 22-11-16,0 0-32 16,0 0-70-16,0 0-31 0,0 0 15 15,0 0-8-15,0 0 10 16,0 0 17-16,0 0 5 0,0 0-42 15,53 3-42-15,14 5-34 0,0-4-24 16,6-1-17-16,7 5-18 16,0-5 0-16,-6 1 0 15,0 3 6-15,-8-3 3 0,-12 3-4 16,-7-3-5-16,-21 0-34 0,-26-4-76 16,0 0-84-16,0 0-82 15,0 0-111-15,0 0-39 0,-40 15-7 16,-20 7 52-16,-14 0 90 0,1 0 60 15,-7 3 102-15,-7-3 61 16,7 4 44-16,7-4 18 0,6 0 110 16,13-7 53-16,14 4 74 0,40-19 9 15,0 0 26-15,0 0-11 16,0 0 35-16,0 0 4 0,0 0-46 16,0 0-64-16,47 14-42 15,13-6-20-15,0-1-58 0,0-7-28 16,7-4-12-16,0 1-15 15,0 3-9-15,-14-8-40 0,-6 8-169 16,-47 0-177-16,33-3-217 0,-33 3-249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47.6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815 1091 779 0,'0'0'195'16,"0"0"91"-16,0 0 16 0,0 0-77 15,0 0-85-15,0 0-53 0,0 0-25 16,0 0 47-16,0 0 27 16,-7 22-6-16,7 8-53 0,-13 0-1 15,6 3-9-15,-6 0-4 16,-6 0-23-16,-8-7-22 0,-6 0 3 15,-6-4-28-15,0-3 15 0,-1-5-15 16,1-6 20-16,6-5-13 16,0-10 5-16,33 7 3 0,-33-18-19 15,33 18 17-15,-26-34-11 0,6 1 5 16,7 7 2-16,6-7-11 16,7 3 17-16,-6 8-22 0,6 22 22 15,6-22-14-15,-6 22 3 0,0 0 3 16,0 0 30-16,0 0 32 15,20 26-23-15,-7 7 9 16,7 12-7-16,0 3 6 0,6 7-12 16,0 0-23-16,7 1 11 0,0-1-8 15,6 4-9-15,7-7-9 16,0 0 9-16,-6-12-49 0,-1-6-178 16,1-8-215-16,-40-26-203 0,46 14-97 15</inkml:trace>
  <inkml:trace contextRef="#ctx0" brushRef="#br0" timeOffset="269">1446 96 1074 0,'0'0'68'16,"0"0"69"-16,0 0 113 16,0 0-7-16,13 45-60 0,0 6-14 15,-7 12-9-15,8 4-21 0,-8-1-57 16,1 1-28-16,-1-1-35 16,1 1-13-16,-1-8 6 0,8-4-2 15,-8-7-175-15,7-11-358 16,0-7-228-16</inkml:trace>
  <inkml:trace contextRef="#ctx0" brushRef="#br0" timeOffset="844">1879 588 831 0,'0'0'132'0,"0"0"141"0,0 0-50 15,-13 37-23-15,13-37-58 16,0 37-7-16,0-37-12 0,13 29-2 15,-13-29-41-15,0 0-40 0,40 30-14 16,-7-19-3-16,-33-11-1 16,39 4-18-16,-39-4 6 0,33-15 11 15,-33 15-8-15,33-26-8 0,-33 26-11 16,19-41 53-16,-12 4 20 0,-7 8-7 16,0 29 5-16,0-33 25 15,0 33-8-15,0 0-25 16,0 0-33-16,-39-15-3 0,-1 18 0 15,1 16-21-15,6-1-5 0,33-18 1 16,-40 34 23-16,14-8-16 16,26-26-3-16,-13 40-12 0,13-40-77 15,0 0-248-15,0 37-282 0,0-37-140 16</inkml:trace>
  <inkml:trace contextRef="#ctx0" brushRef="#br0" timeOffset="1369">3515 1339 1731 0,'0'0'235'0,"-32"7"41"15,-8 4 7-15,-6 11-52 0,-6 4-66 16,-8 8-28-16,1 10-14 0,0 4-23 16,0 7-36-16,7 4-29 15,-8 8-10-15,8 7-13 16,-1-4-7-16,7 0 7 0,0-7-10 16,7-8-11-16,6-10-22 0,0-5-106 15,33-40-98-15,0 0-92 0,0 0-165 16,0 0-30-16,0 0 70 15,0 0 132-15,0 0 81 0,-6-48 38 16,19-7 47-16,6-12 62 0,8 1 41 16,-1-8 57-16,-6-4 71 15,-7-3 56-15,0 11 51 16,-6 7 37-16,-7 8 23 0,6 7 48 0,-12 3 8 16,-1 16-9-16,7 29-30 15,0-26-72-15,0 26-73 16,0 0-58-16,0 0-36 0,0 0 85 15,0 0 14-15,33 33 1 0,-7 15-31 16,0 4-16-16,7 3-14 0,0 8-18 16,13-4-19-16,7 4-10 15,6 0-14-15,0 0 9 0,7-4-9 16,-1-4-75-16,-6-3-205 0,-6-11-361 16,-7-15-180-16</inkml:trace>
  <inkml:trace contextRef="#ctx0" brushRef="#br0" timeOffset="1704">4389 1173 1417 0,'33'-41'229'0,"-33"41"65"15,0 0-37-15,20-37-55 16,-20 37-67-16,0 0-51 0,7-30-11 16,-7 30-9-16,0 0-11 15,0 0-23-15,0 0-16 0,-33 8-1 16,-13 10 14-16,0 12-5 0,0 7 25 16,0 7-5-16,6 8 19 15,1 0 4-15,13-1-12 0,-1-10-10 16,14 11-9-16,7-1-5 0,12 1-14 15,7 0-10-15,7-4 0 16,19-8-9-16,7-6-69 0,7-5-129 16,6-10-175-16,0-8-204 0,0-11-111 15</inkml:trace>
  <inkml:trace contextRef="#ctx0" brushRef="#br0" timeOffset="2145">4876 0 569 0,'0'0'144'15,"0"0"-6"-15,0 0-63 0,0 0-24 16,0 0 56-16,0 0 12 16,0 0-6-16,-46 34 60 0,46-34-46 15,-27 48-27-15,14-11 7 16,13-37-13-16,7 44 9 0,-7-44-36 16,33 44-36-16,-33-44-18 0,46 30 6 15,0-12-3-15,0-10-16 16,-7-8-5-16,1-8 7 0,-40 8 6 15,46-15-5-15,-46 15 13 0,39-22 93 16,-39 22 7-16,0 0-14 0,33-18-5 16,-33 18-28-16,0 0-9 15,0 0 24-15,-20 33-5 16,-13 11-34-16,-13 12-27 0,0 10-12 16,0 8 3-16,0 4-3 0,0-1-3 15,0 1-100-15,7-4-340 16,13-11-399-16</inkml:trace>
  <inkml:trace contextRef="#ctx0" brushRef="#br0" timeOffset="3429">0 2281 774 0,'0'0'157'0,"13"-26"-12"16,-13 26 21-16,0 0 4 15,0 0-7-15,0 0-60 0,0 0 39 16,0 0 14-16,0 0-21 0,26 26-52 16,-6 7-21-16,-13 8-23 15,-1-4-31-15,1 3 11 0,-7 1-3 16,6-4-26-16,1 0-17 15,-7-4-229-15,0-33-141 16,0 31-71-16,0-31-7 0</inkml:trace>
  <inkml:trace contextRef="#ctx0" brushRef="#br0" timeOffset="3885">131 2644 898 0,'0'0'237'15,"0"0"28"-15,0 0-4 16,0 0-85-16,0 0-78 0,0 0-52 16,27-22 18-16,5 11 4 15,8-1-21-15,12 4-14 0,21 8-11 16,12 0-6-16,27 4-8 16,13-4 0-16,19 4 3 0,14-1 6 15,0-3-17-15,-1 9 14 0,1-2-14 16,-13 0-4-16,-7-3 11 15,-27 4 0-15,-19-1 0 0,-13 0-10 16,-26-7 11-16,-14 8 4 16,-39-8 39-16,33 0 18 0,-33 0-4 15,0 0-28-15,0 0-11 0,0 0 32 16,0 0 9-16,0 0 9 16,0 0 29-16,0 0-14 0,-26-34-6 15,26 34-14-15,-33-34-2 16,33 34-19-16,-33-33-2 0,13-4-8 15,1 4-26-15,6-8-11 16,-1-7 7-16,8 0-4 0,-1-15-6 16,7 8-9-16,0-12 9 0,7 12 3 15,-7 7-3-15,6 7 6 16,-6 8-16-16,0 33-37 0,0 0-112 16,0 0-170-16,0 0-223 0,0 0-114 15,0 0-2-15</inkml:trace>
  <inkml:trace contextRef="#ctx0" brushRef="#br0" timeOffset="4593">493 2903 730 0,'33'-12'198'0,"-33"12"12"0,0 0 10 15,0 0-54-15,0 0-50 16,0 0-59-16,0 0-36 0,0 0 8 16,0 0 77-16,19 34-16 0,-6 3-39 15,1 3-14-15,-8 5 17 16,1 6 55-16,6 1-54 0,0 4-11 15,-6-8-40-15,6 0 0 0,0 0-4 16,-7-8 3-16,1-10-12 16,-7-30-149-16,13 33-168 0,-13-33-79 15,0 0-33-15,40 26-34 16</inkml:trace>
  <inkml:trace contextRef="#ctx0" brushRef="#br0" timeOffset="4929">940 3272 692 0,'0'0'112'0,"0"0"38"0,0 0-58 16,0 0-10-16,0 0 14 16,0 0-6-16,0 0 8 15,0 0-3-15,19 30-15 0,-19-30-33 16,33 33-4-16,-33-33-14 0,33 7-18 15,-33-7 2-15,33 0 11 16,0-3-24-16,-33 3 20 0,33-19 7 16,-33 19 29-16,19-26-16 0,-19 26 17 15,7-33 24-15,-7 33-21 16,-13-33-35-16,13 33-7 0,0 0 0 16,-40-15-21-16,14 22-4 15,-7 1 1-15,33-8 14 0,-33 22-13 16,33-22 2-16,0 0-3 0,-33 33-113 15,33-33-153-15,0 0-117 16,0 0-65-16</inkml:trace>
  <inkml:trace contextRef="#ctx0" brushRef="#br0" timeOffset="5212">1833 2988 1223 0,'0'0'197'16,"0"0"-9"-16,0 0-42 0,0 0-62 15,0 0-41-15,0 0-6 16,-39-23-15-16,-1 23-10 0,1 4-25 16,0 7 17-16,-1 11-1 15,-6-3 24-15,7 14-14 0,-1 0 12 16,1 4-3-16,13-4-10 0,6 8 0 15,7-4 0-15,13-4 57 16,13 1-69-16,0 6-15 0,-13-40-62 16,39 41-131-16,1-19-122 0,6-4-50 15,0-3-28-15</inkml:trace>
  <inkml:trace contextRef="#ctx0" brushRef="#br0" timeOffset="5632">2208 3028 895 0,'0'0'205'0,"0"0"-27"0,0 0-51 16,0 0-71-16,0 0-15 16,0 0-26-16,0 0 47 0,0 0 0 15,0 0-31-15,-40 41-19 16,40-41-1-16,-32 48-16 15,32-48 10-15,-27 37 18 0,27-37-15 16,0 0-3-16,0 0-8 0,-6 37 0 16,6-37-12-16,0 0 18 15,39 15 0-15,1-8-3 0,-40-7 10 16,39-7-7-16,-39 7-26 0,0 0 16 16,0 0 13-16,0 0 20 15,26 7 46-15,-26-7 63 0,0 0-22 16,-13 29-39-16,13-29-18 0,-39 45-35 15,6-12 13-15,33-33-25 16,-26 44-9-16,26-44 8 0,-20 41 26 16,20-41 12-16,6 33 1 15,-6-33-20-15,40 22-18 16,6-10 8-16,13-9-13 0,7 1-1 16,6-4-158-16,-6 0-193 0,6-11-135 15,-6-4-40-15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4:55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179 0 560 0,'0'0'155'0,"0"0"10"15,0 0-22-15,0 0-43 0,0 0-22 16,0 0-10-16,0 0 12 15,0 0 124-15,-20 37-6 0,0 7-72 16,-6 4-44-16,0 4-34 16,-1-5-1-16,8-3-16 0,-1-3 68 15,7 0-41-15,6-8 4 0,7 0 3 16,7-7-8-16,-7-26-15 16,26 29-13-16,14-14-16 15,-1-4 2-15,0-11-12 0,7-11-3 16,-6 4 15-16,6-8-15 15,-7-7 0-15,1 0 5 0,-7-8 1 16,6 1-6-16,-6-1-3 0,0 0 12 16,-14 8 17-16,-19 22 37 15,0 0-4-15,0 0-15 0,0 0 25 16,0 0 5-16,-13 45-23 0,-13 6-23 16,-7-3-14-16,-6 8 1 15,6-1-10-15,-7 1-9 16,1 3 4-16,0-5 11 0,6-6-8 0,6-3-12 15,8-12-95-15,19-33-160 16,0 0-194-16,-27 40-50 16,27-40 56-16,0 0 5 0</inkml:trace>
  <inkml:trace contextRef="#ctx0" brushRef="#br0" timeOffset="511">1192 144 1208 0,'13'-30'292'0,"-13"30"34"0,0 0-53 16,0 0-114-16,0 0-61 16,0 0-25-16,0 0-25 0,-33 19-26 15,7-1-3-15,-7 8-19 0,0 0-11 16,7-1 18-16,-1-3 2 15,27-22-24-15,-19 30 18 0,6-8 10 16,13-22-13-16,6 26 7 0,-6-26 6 16,40 18-13-16,-1-10-3 15,0-5 5-15,7-6-2 0,0-1-16 16,-6-4 16-16,-1-3 16 0,-6 0-19 16,-7 4-8-16,-26 7 17 15,20-8 9-15,-20 8-4 16,0 0 11-16,0 0 12 0,-26 26 4 15,-7 0 19-15,-20 7 58 0,1 4-3 16,-7 0-42-16,0 8 7 16,-1-1-14-16,8-3-27 0,-1 3-12 15,14-8 1-15,13-3 1 0,-1 0 7 16,27-33 11-16,-13 41-8 16,13-41 4-16,20 33 5 0,6-10-22 15,20-9-14-15,7-6 10 16,6-1-11-16,7-7-14 15,-1 0 12-15,8-7 0 0,-14 3-11 16,-7-7 8-16,-6 0 2 0,-13 3-25 16,0-6-130-16,0 6-170 15,-33 8-260-15,0 0-270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25T15:25:00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454 189 529 0,'0'0'136'0,"0"0"-12"16,0 0 70-16,0 0-16 0,0 0 4 15,0 0 5-15,0 0-36 16,0 0-11-16,0 0-27 0,0 0-17 16,0 0-22-16,-33 26 74 0,7 4 32 15,6 4-32-15,-6 7-46 16,6-1-5-16,-13 8-17 0,0-6-34 15,0 10-34-15,0-4 9 16,1 1-15-16,-1-12 5 16,-7 11-3-16,14-15-20 0,0-2-30 15,26-31-161-15,0 0-164 0,0 0-206 16,-40 44-86-16</inkml:trace>
  <inkml:trace contextRef="#ctx0" brushRef="#br0" timeOffset="255">66 215 935 0,'0'0'222'0,"0"0"54"16,0-26-82-16,0 26-84 15,0 0-45-15,0 0 73 0,0 0 76 16,0 23-26-16,7 6-4 15,-7 9-50-15,6 6-40 0,14-3-35 16,0 3-10-16,6-2-16 0,0 10-33 16,7-4 7-16,6-3 4 15,7-4-5-15,0 7-57 16,-6-8-238-16,-40-40-284 0,33 46-165 16</inkml:trace>
  <inkml:trace contextRef="#ctx0" brushRef="#br0" timeOffset="535">598 0 1336 0,'0'0'300'15,"27"0"57"-15,-27 0-90 16,19 44-19-16,1 13-35 16,0 6-60-16,-7 3-65 0,7 5-16 15,-1-1-11-15,1 2-34 16,6-2-13-16,7-6 0 0,-7-5-24 16,7-4-60-16,-6-6-222 0,-8-16-226 15,-19-33-184-15,0 0-71 16</inkml:trace>
  <inkml:trace contextRef="#ctx0" brushRef="#br0" timeOffset="888">1157 565 1435 0,'0'0'61'0,"0"0"123"16,0 0-49-16,0 0-15 0,0 0-26 16,26 23-32-16,-26-23 7 15,40 22-30-15,-40-22-21 0,32 7 6 16,1-3-12-16,-33-4 2 0,40-7 2 16,-14-1-21-16,-26 8 13 15,33-18 11-15,-33 18-29 0,20-35 23 16,-20 35 60-16,13-33 17 15,-13 33 42-15,0 0-20 0,0 0-30 16,0 0-30-16,-33-11-38 16,-7 15-8-16,1 7 12 0,6 0-18 15,33-11-13-15,-33 22-1 0,33-22-106 16,0 0-195-16,0 0-214 16,0 0-124-16</inkml:trace>
  <inkml:trace contextRef="#ctx0" brushRef="#br0" timeOffset="1220">2261 70 1727 0,'0'0'304'15,"0"0"16"-15,0 0-71 16,0 0-94-16,0 0-48 0,0 0-55 16,0 0-28-16,0 0 2 0,-33-7-9 15,0 3-17-15,-6 15 0 16,-1 4-3-16,1 12 10 16,-7 6 6-16,13 4-5 0,0 4-8 15,7 0-3-15,6 4-1 0,7-1 4 16,6-3 0-16,14 4 0 15,13-4-7-15,6-4-52 0,-26-37-143 16,59 44-148-16,-13-17-159 0,0-1-29 16,0-15 14-16</inkml:trace>
  <inkml:trace contextRef="#ctx0" brushRef="#br0" timeOffset="1687">2754 37 1001 0,'0'0'181'15,"0"0"58"-15,0 0-56 16,0 0-61-16,0 0 12 0,0 0-28 16,0 0-18-16,-40 29 18 0,-6 2-14 15,0-1-42-15,0-1-11 16,13-3-23-16,33-26-5 0,-39 41-2 15,13-11-9-15,26-30 33 16,-27 33-16-16,27-33-3 0,0 0 3 16,20 48 5-16,-20-48-9 15,33 41-8-15,13-15-1 0,-7-10-2 16,1-5 8-16,-40-11-10 0,46 11 3 16,-46-11 6-16,39 4 8 15,-39-4 56-15,33 3 48 0,-33-3 28 16,0 0-1-16,0 0-20 0,0 0-31 15,0 0-2-15,-46 41-9 16,-6-8-27-16,-8 4-28 0,14-6-19 16,7 9 0-16,13-3 6 15,6 4-3-15,13 1 10 0,14-2-13 16,19 1 13-16,-26-41-20 16,46 48-5-16,20-14 13 0,13-4-8 15,6-12-1-15,1-3-62 0,-1-11-104 16,1-8-121-16,-8-3-188 15,1-16-242-15,-13-10-168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3291-0A31-4846-954F-107366382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373C3-4A59-409A-8DD7-905DA9379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606A-D5A7-4B75-956A-2507E6A3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E3F4-C467-4DD6-A2EE-DB95DD46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0AA6-DDC7-466C-B4C7-A10AAEBF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93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3926-7D36-4369-B521-C042CA54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7950A-8287-4188-A606-844FDB2F0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0B11-B000-4A7E-B6EB-C1E2EA89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88AF4-5601-4C12-9823-EE86ADF8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643EB-6C44-40D5-BEBD-5250984F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99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F8F4C-DA39-48E8-BB27-C17065C3B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CF054-C31A-4868-B2EC-2126E7D6E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968E-F54B-45AD-A178-3F980AE1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41CF2-E8CF-47FA-BDE9-96FD2BEC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37084-7461-4845-A11D-557395E1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45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B8B7-B1BF-485B-AA1F-FEF43485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98FA-A326-4060-84BE-C2D428A5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CA2E-6026-423D-BCF4-D0C06D80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516C-BD0A-4EC7-9A38-99B00002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4280-205D-43FE-8976-C6450E63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668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830A-D20A-4EAC-9713-96A29D8E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61270-AF5A-4FF5-9061-D28E80C96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7C7A-F84D-48F4-95AC-A4C1EEC2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49FE-FA54-4CAC-8238-5FA08E76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D0B3C-99EC-40F9-AA0D-403A31F7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0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749-5B8D-47A4-B5AC-A88DCD2E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24BD4-561F-4A95-A58F-40C12795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FD4C-31CC-4077-A1D2-89F138D78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097A1-8B21-49F6-8181-9BDA4A99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55EA6-7A0B-4D01-90CB-65731FB3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D66B2-11FB-4FED-B6D9-07D1666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93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6BFD-773C-4237-9215-E48C0A50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905A-4C82-42A3-95AB-D8E50352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246B-115C-491E-8D66-6FFF7F5CE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85AE3-105A-4AD3-993E-E8A368F12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B851-70FB-45FC-8514-D890D4C03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5ADAF-0D8F-41DE-A93E-F8F05B53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E61F-142B-4C40-934A-E04B6694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937FF-246E-4187-8926-E2ABD888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3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EDFB-B9DB-4E89-868A-A70014C0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F107A-173E-4208-9EE1-D47D0D19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63C14-2284-49C6-8E9D-85FA61A1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16428-6C23-45DE-B790-5DDAC172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62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64117-D452-4C37-A3C2-EABB3AE0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12F54-B99E-4BF0-8C4B-0B2A09DC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745C-9D43-4340-8ABA-CC8C7429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1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08E1-2EB2-4D6A-BEA3-E52B6B2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18C5-A2B5-436E-BA30-28B23C68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1E3E3-56DB-4618-BC1A-F79710FB1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ED5F-8EE6-44FD-B28D-504C27A4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5ACE-0037-48F1-A19D-9065E984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ECF5-5C26-486F-8063-71962309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4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76BF-1290-4F27-861E-A95870CB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4C68D-1196-4195-8473-1630C29F0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C3800-A2A4-438A-9CBB-31E38D262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6EAEC-4820-431A-86FF-D2064201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07B6A-F8D2-4023-945F-AEEB28CD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CCDC6-5BF5-41B7-8C32-D87800D4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82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04057-8E74-4029-8E9A-4BA8FD26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A40DB-B8F9-495F-925B-0F0C35F2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D9795-02BE-4CE7-8A8C-84F3D3563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CD1A-5AD5-4FED-864F-B438648ED146}" type="datetimeFigureOut">
              <a:rPr lang="fa-IR" smtClean="0"/>
              <a:t>19/08/1445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F615-E321-47C1-ABA3-8F8935B8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1BE5-4EAA-43AA-9F4E-21E1DD691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2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21.png"/><Relationship Id="rId34" Type="http://schemas.openxmlformats.org/officeDocument/2006/relationships/customXml" Target="../ink/ink113.xml"/><Relationship Id="rId50" Type="http://schemas.openxmlformats.org/officeDocument/2006/relationships/customXml" Target="../ink/ink114.xml"/><Relationship Id="rId55" Type="http://schemas.openxmlformats.org/officeDocument/2006/relationships/image" Target="../media/image138.png"/><Relationship Id="rId63" Type="http://schemas.openxmlformats.org/officeDocument/2006/relationships/image" Target="../media/image76.emf"/><Relationship Id="rId68" Type="http://schemas.openxmlformats.org/officeDocument/2006/relationships/customXml" Target="../ink/ink123.xml"/><Relationship Id="rId76" Type="http://schemas.openxmlformats.org/officeDocument/2006/relationships/customXml" Target="../ink/ink127.xml"/><Relationship Id="rId84" Type="http://schemas.openxmlformats.org/officeDocument/2006/relationships/customXml" Target="../ink/ink131.xml"/><Relationship Id="rId71" Type="http://schemas.openxmlformats.org/officeDocument/2006/relationships/image" Target="../media/image80.emf"/><Relationship Id="rId2" Type="http://schemas.openxmlformats.org/officeDocument/2006/relationships/customXml" Target="../ink/ink101.xml"/><Relationship Id="rId16" Type="http://schemas.openxmlformats.org/officeDocument/2006/relationships/customXml" Target="../ink/ink105.xml"/><Relationship Id="rId11" Type="http://schemas.openxmlformats.org/officeDocument/2006/relationships/image" Target="../media/image116.png"/><Relationship Id="rId24" Type="http://schemas.openxmlformats.org/officeDocument/2006/relationships/customXml" Target="../ink/ink109.xml"/><Relationship Id="rId32" Type="http://schemas.openxmlformats.org/officeDocument/2006/relationships/customXml" Target="../ink/ink112.xml"/><Relationship Id="rId53" Type="http://schemas.openxmlformats.org/officeDocument/2006/relationships/image" Target="../media/image137.png"/><Relationship Id="rId58" Type="http://schemas.openxmlformats.org/officeDocument/2006/relationships/customXml" Target="../ink/ink118.xml"/><Relationship Id="rId66" Type="http://schemas.openxmlformats.org/officeDocument/2006/relationships/customXml" Target="../ink/ink122.xml"/><Relationship Id="rId74" Type="http://schemas.openxmlformats.org/officeDocument/2006/relationships/customXml" Target="../ink/ink126.xml"/><Relationship Id="rId79" Type="http://schemas.openxmlformats.org/officeDocument/2006/relationships/image" Target="../media/image84.emf"/><Relationship Id="rId87" Type="http://schemas.openxmlformats.org/officeDocument/2006/relationships/image" Target="../media/image88.emf"/><Relationship Id="rId5" Type="http://schemas.openxmlformats.org/officeDocument/2006/relationships/image" Target="../media/image113.png"/><Relationship Id="rId61" Type="http://schemas.openxmlformats.org/officeDocument/2006/relationships/image" Target="../media/image75.emf"/><Relationship Id="rId82" Type="http://schemas.openxmlformats.org/officeDocument/2006/relationships/customXml" Target="../ink/ink130.xml"/><Relationship Id="rId19" Type="http://schemas.openxmlformats.org/officeDocument/2006/relationships/image" Target="../media/image120.png"/><Relationship Id="rId22" Type="http://schemas.openxmlformats.org/officeDocument/2006/relationships/customXml" Target="../ink/ink108.xml"/><Relationship Id="rId27" Type="http://schemas.openxmlformats.org/officeDocument/2006/relationships/image" Target="../media/image124.png"/><Relationship Id="rId56" Type="http://schemas.openxmlformats.org/officeDocument/2006/relationships/customXml" Target="../ink/ink117.xml"/><Relationship Id="rId64" Type="http://schemas.openxmlformats.org/officeDocument/2006/relationships/customXml" Target="../ink/ink121.xml"/><Relationship Id="rId69" Type="http://schemas.openxmlformats.org/officeDocument/2006/relationships/image" Target="../media/image79.emf"/><Relationship Id="rId77" Type="http://schemas.openxmlformats.org/officeDocument/2006/relationships/image" Target="../media/image83.emf"/><Relationship Id="rId51" Type="http://schemas.openxmlformats.org/officeDocument/2006/relationships/image" Target="../media/image136.png"/><Relationship Id="rId72" Type="http://schemas.openxmlformats.org/officeDocument/2006/relationships/customXml" Target="../ink/ink125.xml"/><Relationship Id="rId80" Type="http://schemas.openxmlformats.org/officeDocument/2006/relationships/customXml" Target="../ink/ink129.xml"/><Relationship Id="rId85" Type="http://schemas.openxmlformats.org/officeDocument/2006/relationships/image" Target="../media/image87.emf"/><Relationship Id="rId3" Type="http://schemas.openxmlformats.org/officeDocument/2006/relationships/image" Target="../media/image112.png"/><Relationship Id="rId12" Type="http://schemas.openxmlformats.org/officeDocument/2006/relationships/customXml" Target="../ink/ink104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59" Type="http://schemas.openxmlformats.org/officeDocument/2006/relationships/image" Target="../media/image74.emf"/><Relationship Id="rId67" Type="http://schemas.openxmlformats.org/officeDocument/2006/relationships/image" Target="../media/image78.emf"/><Relationship Id="rId20" Type="http://schemas.openxmlformats.org/officeDocument/2006/relationships/customXml" Target="../ink/ink107.xml"/><Relationship Id="rId54" Type="http://schemas.openxmlformats.org/officeDocument/2006/relationships/customXml" Target="../ink/ink116.xml"/><Relationship Id="rId62" Type="http://schemas.openxmlformats.org/officeDocument/2006/relationships/customXml" Target="../ink/ink120.xml"/><Relationship Id="rId70" Type="http://schemas.openxmlformats.org/officeDocument/2006/relationships/customXml" Target="../ink/ink124.xml"/><Relationship Id="rId75" Type="http://schemas.openxmlformats.org/officeDocument/2006/relationships/image" Target="../media/image82.emf"/><Relationship Id="rId83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11.xml"/><Relationship Id="rId49" Type="http://schemas.openxmlformats.org/officeDocument/2006/relationships/image" Target="../media/image135.png"/><Relationship Id="rId57" Type="http://schemas.openxmlformats.org/officeDocument/2006/relationships/image" Target="../media/image73.emf"/><Relationship Id="rId31" Type="http://schemas.openxmlformats.org/officeDocument/2006/relationships/image" Target="../media/image126.png"/><Relationship Id="rId52" Type="http://schemas.openxmlformats.org/officeDocument/2006/relationships/customXml" Target="../ink/ink115.xml"/><Relationship Id="rId60" Type="http://schemas.openxmlformats.org/officeDocument/2006/relationships/customXml" Target="../ink/ink119.xml"/><Relationship Id="rId65" Type="http://schemas.openxmlformats.org/officeDocument/2006/relationships/image" Target="../media/image77.emf"/><Relationship Id="rId73" Type="http://schemas.openxmlformats.org/officeDocument/2006/relationships/image" Target="../media/image81.emf"/><Relationship Id="rId78" Type="http://schemas.openxmlformats.org/officeDocument/2006/relationships/customXml" Target="../ink/ink128.xml"/><Relationship Id="rId81" Type="http://schemas.openxmlformats.org/officeDocument/2006/relationships/image" Target="../media/image85.emf"/><Relationship Id="rId86" Type="http://schemas.openxmlformats.org/officeDocument/2006/relationships/customXml" Target="../ink/ink132.xml"/><Relationship Id="rId4" Type="http://schemas.openxmlformats.org/officeDocument/2006/relationships/customXml" Target="../ink/ink102.xml"/><Relationship Id="rId18" Type="http://schemas.openxmlformats.org/officeDocument/2006/relationships/customXml" Target="../ink/ink10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5.xml"/><Relationship Id="rId39" Type="http://schemas.openxmlformats.org/officeDocument/2006/relationships/image" Target="../media/image90.emf"/><Relationship Id="rId51" Type="http://schemas.openxmlformats.org/officeDocument/2006/relationships/image" Target="../media/image96.emf"/><Relationship Id="rId42" Type="http://schemas.openxmlformats.org/officeDocument/2006/relationships/customXml" Target="../ink/ink142.xml"/><Relationship Id="rId47" Type="http://schemas.openxmlformats.org/officeDocument/2006/relationships/image" Target="../media/image94.emf"/><Relationship Id="rId50" Type="http://schemas.openxmlformats.org/officeDocument/2006/relationships/customXml" Target="../ink/ink146.xml"/><Relationship Id="rId25" Type="http://schemas.openxmlformats.org/officeDocument/2006/relationships/image" Target="../media/image150.png"/><Relationship Id="rId38" Type="http://schemas.openxmlformats.org/officeDocument/2006/relationships/customXml" Target="../ink/ink140.xml"/><Relationship Id="rId46" Type="http://schemas.openxmlformats.org/officeDocument/2006/relationships/customXml" Target="../ink/ink144.xml"/><Relationship Id="rId2" Type="http://schemas.openxmlformats.org/officeDocument/2006/relationships/customXml" Target="../ink/ink133.xml"/><Relationship Id="rId29" Type="http://schemas.openxmlformats.org/officeDocument/2006/relationships/image" Target="../media/image152.png"/><Relationship Id="rId41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32" Type="http://schemas.openxmlformats.org/officeDocument/2006/relationships/customXml" Target="../ink/ink138.xml"/><Relationship Id="rId37" Type="http://schemas.openxmlformats.org/officeDocument/2006/relationships/image" Target="../media/image89.emf"/><Relationship Id="rId40" Type="http://schemas.openxmlformats.org/officeDocument/2006/relationships/customXml" Target="../ink/ink141.xml"/><Relationship Id="rId45" Type="http://schemas.openxmlformats.org/officeDocument/2006/relationships/image" Target="../media/image93.emf"/><Relationship Id="rId5" Type="http://schemas.openxmlformats.org/officeDocument/2006/relationships/image" Target="../media/image141.png"/><Relationship Id="rId28" Type="http://schemas.openxmlformats.org/officeDocument/2006/relationships/customXml" Target="../ink/ink136.xml"/><Relationship Id="rId36" Type="http://schemas.openxmlformats.org/officeDocument/2006/relationships/customXml" Target="../ink/ink139.xml"/><Relationship Id="rId49" Type="http://schemas.openxmlformats.org/officeDocument/2006/relationships/image" Target="../media/image95.emf"/><Relationship Id="rId31" Type="http://schemas.openxmlformats.org/officeDocument/2006/relationships/image" Target="../media/image153.png"/><Relationship Id="rId44" Type="http://schemas.openxmlformats.org/officeDocument/2006/relationships/customXml" Target="../ink/ink143.xml"/><Relationship Id="rId27" Type="http://schemas.openxmlformats.org/officeDocument/2006/relationships/image" Target="../media/image151.png"/><Relationship Id="rId30" Type="http://schemas.openxmlformats.org/officeDocument/2006/relationships/customXml" Target="../ink/ink137.xml"/><Relationship Id="rId35" Type="http://schemas.openxmlformats.org/officeDocument/2006/relationships/image" Target="../media/image155.png"/><Relationship Id="rId43" Type="http://schemas.openxmlformats.org/officeDocument/2006/relationships/image" Target="../media/image92.emf"/><Relationship Id="rId48" Type="http://schemas.openxmlformats.org/officeDocument/2006/relationships/customXml" Target="../ink/ink14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customXml" Target="../ink/ink157.xml"/><Relationship Id="rId42" Type="http://schemas.openxmlformats.org/officeDocument/2006/relationships/customXml" Target="../ink/ink168.xml"/><Relationship Id="rId63" Type="http://schemas.openxmlformats.org/officeDocument/2006/relationships/image" Target="../media/image178.png"/><Relationship Id="rId84" Type="http://schemas.openxmlformats.org/officeDocument/2006/relationships/customXml" Target="../ink/ink189.xml"/><Relationship Id="rId138" Type="http://schemas.openxmlformats.org/officeDocument/2006/relationships/customXml" Target="../ink/ink216.xml"/><Relationship Id="rId159" Type="http://schemas.openxmlformats.org/officeDocument/2006/relationships/image" Target="../media/image226.png"/><Relationship Id="rId170" Type="http://schemas.openxmlformats.org/officeDocument/2006/relationships/customXml" Target="../ink/ink232.xml"/><Relationship Id="rId107" Type="http://schemas.openxmlformats.org/officeDocument/2006/relationships/image" Target="../media/image200.png"/><Relationship Id="rId11" Type="http://schemas.openxmlformats.org/officeDocument/2006/relationships/image" Target="../media/image163.png"/><Relationship Id="rId32" Type="http://schemas.openxmlformats.org/officeDocument/2006/relationships/customXml" Target="../ink/ink163.xml"/><Relationship Id="rId53" Type="http://schemas.openxmlformats.org/officeDocument/2006/relationships/image" Target="../media/image173.png"/><Relationship Id="rId74" Type="http://schemas.openxmlformats.org/officeDocument/2006/relationships/customXml" Target="../ink/ink184.xml"/><Relationship Id="rId128" Type="http://schemas.openxmlformats.org/officeDocument/2006/relationships/customXml" Target="../ink/ink211.xml"/><Relationship Id="rId149" Type="http://schemas.openxmlformats.org/officeDocument/2006/relationships/image" Target="../media/image221.png"/><Relationship Id="rId5" Type="http://schemas.openxmlformats.org/officeDocument/2006/relationships/image" Target="../media/image162.png"/><Relationship Id="rId95" Type="http://schemas.openxmlformats.org/officeDocument/2006/relationships/image" Target="../media/image194.png"/><Relationship Id="rId160" Type="http://schemas.openxmlformats.org/officeDocument/2006/relationships/customXml" Target="../ink/ink227.xml"/><Relationship Id="rId181" Type="http://schemas.openxmlformats.org/officeDocument/2006/relationships/image" Target="../media/image237.png"/><Relationship Id="rId22" Type="http://schemas.openxmlformats.org/officeDocument/2006/relationships/customXml" Target="../ink/ink158.xml"/><Relationship Id="rId43" Type="http://schemas.openxmlformats.org/officeDocument/2006/relationships/image" Target="../media/image168.png"/><Relationship Id="rId64" Type="http://schemas.openxmlformats.org/officeDocument/2006/relationships/customXml" Target="../ink/ink179.xml"/><Relationship Id="rId118" Type="http://schemas.openxmlformats.org/officeDocument/2006/relationships/customXml" Target="../ink/ink206.xml"/><Relationship Id="rId139" Type="http://schemas.openxmlformats.org/officeDocument/2006/relationships/image" Target="../media/image216.png"/><Relationship Id="rId85" Type="http://schemas.openxmlformats.org/officeDocument/2006/relationships/image" Target="../media/image189.png"/><Relationship Id="rId150" Type="http://schemas.openxmlformats.org/officeDocument/2006/relationships/customXml" Target="../ink/ink222.xml"/><Relationship Id="rId171" Type="http://schemas.openxmlformats.org/officeDocument/2006/relationships/image" Target="../media/image232.png"/><Relationship Id="rId12" Type="http://schemas.openxmlformats.org/officeDocument/2006/relationships/customXml" Target="../ink/ink152.xml"/><Relationship Id="rId33" Type="http://schemas.openxmlformats.org/officeDocument/2006/relationships/image" Target="../media/image160.png"/><Relationship Id="rId108" Type="http://schemas.openxmlformats.org/officeDocument/2006/relationships/customXml" Target="../ink/ink201.xml"/><Relationship Id="rId129" Type="http://schemas.openxmlformats.org/officeDocument/2006/relationships/image" Target="../media/image211.png"/><Relationship Id="rId54" Type="http://schemas.openxmlformats.org/officeDocument/2006/relationships/customXml" Target="../ink/ink174.xml"/><Relationship Id="rId75" Type="http://schemas.openxmlformats.org/officeDocument/2006/relationships/image" Target="../media/image184.png"/><Relationship Id="rId96" Type="http://schemas.openxmlformats.org/officeDocument/2006/relationships/customXml" Target="../ink/ink195.xml"/><Relationship Id="rId140" Type="http://schemas.openxmlformats.org/officeDocument/2006/relationships/customXml" Target="../ink/ink217.xml"/><Relationship Id="rId161" Type="http://schemas.openxmlformats.org/officeDocument/2006/relationships/image" Target="../media/image227.png"/><Relationship Id="rId6" Type="http://schemas.openxmlformats.org/officeDocument/2006/relationships/customXml" Target="../ink/ink149.xml"/><Relationship Id="rId23" Type="http://schemas.openxmlformats.org/officeDocument/2006/relationships/image" Target="../media/image149.png"/><Relationship Id="rId119" Type="http://schemas.openxmlformats.org/officeDocument/2006/relationships/image" Target="../media/image206.png"/><Relationship Id="rId44" Type="http://schemas.openxmlformats.org/officeDocument/2006/relationships/customXml" Target="../ink/ink169.xml"/><Relationship Id="rId60" Type="http://schemas.openxmlformats.org/officeDocument/2006/relationships/customXml" Target="../ink/ink177.xml"/><Relationship Id="rId65" Type="http://schemas.openxmlformats.org/officeDocument/2006/relationships/image" Target="../media/image179.png"/><Relationship Id="rId81" Type="http://schemas.openxmlformats.org/officeDocument/2006/relationships/image" Target="../media/image187.png"/><Relationship Id="rId86" Type="http://schemas.openxmlformats.org/officeDocument/2006/relationships/customXml" Target="../ink/ink190.xml"/><Relationship Id="rId130" Type="http://schemas.openxmlformats.org/officeDocument/2006/relationships/customXml" Target="../ink/ink212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225.xml"/><Relationship Id="rId177" Type="http://schemas.openxmlformats.org/officeDocument/2006/relationships/image" Target="../media/image235.png"/><Relationship Id="rId172" Type="http://schemas.openxmlformats.org/officeDocument/2006/relationships/customXml" Target="../ink/ink233.xml"/><Relationship Id="rId13" Type="http://schemas.openxmlformats.org/officeDocument/2006/relationships/image" Target="../media/image145.png"/><Relationship Id="rId18" Type="http://schemas.openxmlformats.org/officeDocument/2006/relationships/image" Target="../media/image147.png"/><Relationship Id="rId39" Type="http://schemas.openxmlformats.org/officeDocument/2006/relationships/image" Target="../media/image166.png"/><Relationship Id="rId109" Type="http://schemas.openxmlformats.org/officeDocument/2006/relationships/image" Target="../media/image201.png"/><Relationship Id="rId34" Type="http://schemas.openxmlformats.org/officeDocument/2006/relationships/customXml" Target="../ink/ink164.xml"/><Relationship Id="rId50" Type="http://schemas.openxmlformats.org/officeDocument/2006/relationships/customXml" Target="../ink/ink172.xml"/><Relationship Id="rId55" Type="http://schemas.openxmlformats.org/officeDocument/2006/relationships/image" Target="../media/image174.png"/><Relationship Id="rId76" Type="http://schemas.openxmlformats.org/officeDocument/2006/relationships/customXml" Target="../ink/ink185.xml"/><Relationship Id="rId97" Type="http://schemas.openxmlformats.org/officeDocument/2006/relationships/image" Target="../media/image195.png"/><Relationship Id="rId104" Type="http://schemas.openxmlformats.org/officeDocument/2006/relationships/customXml" Target="../ink/ink199.xml"/><Relationship Id="rId120" Type="http://schemas.openxmlformats.org/officeDocument/2006/relationships/customXml" Target="../ink/ink207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220.xml"/><Relationship Id="rId167" Type="http://schemas.openxmlformats.org/officeDocument/2006/relationships/image" Target="../media/image230.png"/><Relationship Id="rId7" Type="http://schemas.openxmlformats.org/officeDocument/2006/relationships/image" Target="../media/image142.png"/><Relationship Id="rId71" Type="http://schemas.openxmlformats.org/officeDocument/2006/relationships/image" Target="../media/image182.png"/><Relationship Id="rId92" Type="http://schemas.openxmlformats.org/officeDocument/2006/relationships/customXml" Target="../ink/ink193.xml"/><Relationship Id="rId162" Type="http://schemas.openxmlformats.org/officeDocument/2006/relationships/customXml" Target="../ink/ink228.xml"/><Relationship Id="rId2" Type="http://schemas.openxmlformats.org/officeDocument/2006/relationships/customXml" Target="../ink/ink147.xml"/><Relationship Id="rId29" Type="http://schemas.openxmlformats.org/officeDocument/2006/relationships/image" Target="../media/image158.png"/><Relationship Id="rId24" Type="http://schemas.openxmlformats.org/officeDocument/2006/relationships/customXml" Target="../ink/ink159.xml"/><Relationship Id="rId40" Type="http://schemas.openxmlformats.org/officeDocument/2006/relationships/customXml" Target="../ink/ink167.xml"/><Relationship Id="rId45" Type="http://schemas.openxmlformats.org/officeDocument/2006/relationships/image" Target="../media/image169.png"/><Relationship Id="rId66" Type="http://schemas.openxmlformats.org/officeDocument/2006/relationships/customXml" Target="../ink/ink180.xml"/><Relationship Id="rId87" Type="http://schemas.openxmlformats.org/officeDocument/2006/relationships/image" Target="../media/image190.png"/><Relationship Id="rId110" Type="http://schemas.openxmlformats.org/officeDocument/2006/relationships/customXml" Target="../ink/ink202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215.xml"/><Relationship Id="rId157" Type="http://schemas.openxmlformats.org/officeDocument/2006/relationships/image" Target="../media/image225.png"/><Relationship Id="rId178" Type="http://schemas.openxmlformats.org/officeDocument/2006/relationships/customXml" Target="../ink/ink236.xml"/><Relationship Id="rId61" Type="http://schemas.openxmlformats.org/officeDocument/2006/relationships/image" Target="../media/image177.png"/><Relationship Id="rId82" Type="http://schemas.openxmlformats.org/officeDocument/2006/relationships/customXml" Target="../ink/ink188.xml"/><Relationship Id="rId152" Type="http://schemas.openxmlformats.org/officeDocument/2006/relationships/customXml" Target="../ink/ink223.xml"/><Relationship Id="rId173" Type="http://schemas.openxmlformats.org/officeDocument/2006/relationships/image" Target="../media/image233.png"/><Relationship Id="rId19" Type="http://schemas.openxmlformats.org/officeDocument/2006/relationships/customXml" Target="../ink/ink156.xml"/><Relationship Id="rId14" Type="http://schemas.openxmlformats.org/officeDocument/2006/relationships/customXml" Target="../ink/ink153.xml"/><Relationship Id="rId30" Type="http://schemas.openxmlformats.org/officeDocument/2006/relationships/customXml" Target="../ink/ink162.xml"/><Relationship Id="rId35" Type="http://schemas.openxmlformats.org/officeDocument/2006/relationships/image" Target="../media/image161.png"/><Relationship Id="rId56" Type="http://schemas.openxmlformats.org/officeDocument/2006/relationships/customXml" Target="../ink/ink175.xml"/><Relationship Id="rId77" Type="http://schemas.openxmlformats.org/officeDocument/2006/relationships/image" Target="../media/image185.png"/><Relationship Id="rId100" Type="http://schemas.openxmlformats.org/officeDocument/2006/relationships/customXml" Target="../ink/ink197.xml"/><Relationship Id="rId105" Type="http://schemas.openxmlformats.org/officeDocument/2006/relationships/image" Target="../media/image199.png"/><Relationship Id="rId126" Type="http://schemas.openxmlformats.org/officeDocument/2006/relationships/customXml" Target="../ink/ink210.xml"/><Relationship Id="rId147" Type="http://schemas.openxmlformats.org/officeDocument/2006/relationships/image" Target="../media/image220.png"/><Relationship Id="rId168" Type="http://schemas.openxmlformats.org/officeDocument/2006/relationships/customXml" Target="../ink/ink231.xml"/><Relationship Id="rId8" Type="http://schemas.openxmlformats.org/officeDocument/2006/relationships/customXml" Target="../ink/ink150.xml"/><Relationship Id="rId51" Type="http://schemas.openxmlformats.org/officeDocument/2006/relationships/image" Target="../media/image172.png"/><Relationship Id="rId72" Type="http://schemas.openxmlformats.org/officeDocument/2006/relationships/customXml" Target="../ink/ink183.xml"/><Relationship Id="rId93" Type="http://schemas.openxmlformats.org/officeDocument/2006/relationships/image" Target="../media/image193.png"/><Relationship Id="rId98" Type="http://schemas.openxmlformats.org/officeDocument/2006/relationships/customXml" Target="../ink/ink196.xml"/><Relationship Id="rId121" Type="http://schemas.openxmlformats.org/officeDocument/2006/relationships/image" Target="../media/image207.png"/><Relationship Id="rId142" Type="http://schemas.openxmlformats.org/officeDocument/2006/relationships/customXml" Target="../ink/ink218.xml"/><Relationship Id="rId163" Type="http://schemas.openxmlformats.org/officeDocument/2006/relationships/image" Target="../media/image228.png"/><Relationship Id="rId3" Type="http://schemas.openxmlformats.org/officeDocument/2006/relationships/image" Target="../media/image140.png"/><Relationship Id="rId25" Type="http://schemas.openxmlformats.org/officeDocument/2006/relationships/image" Target="../media/image164.png"/><Relationship Id="rId46" Type="http://schemas.openxmlformats.org/officeDocument/2006/relationships/customXml" Target="../ink/ink170.xml"/><Relationship Id="rId67" Type="http://schemas.openxmlformats.org/officeDocument/2006/relationships/image" Target="../media/image180.png"/><Relationship Id="rId116" Type="http://schemas.openxmlformats.org/officeDocument/2006/relationships/customXml" Target="../ink/ink205.xml"/><Relationship Id="rId137" Type="http://schemas.openxmlformats.org/officeDocument/2006/relationships/image" Target="../media/image215.png"/><Relationship Id="rId158" Type="http://schemas.openxmlformats.org/officeDocument/2006/relationships/customXml" Target="../ink/ink226.xml"/><Relationship Id="rId20" Type="http://schemas.openxmlformats.org/officeDocument/2006/relationships/image" Target="../media/image148.png"/><Relationship Id="rId41" Type="http://schemas.openxmlformats.org/officeDocument/2006/relationships/image" Target="../media/image167.png"/><Relationship Id="rId62" Type="http://schemas.openxmlformats.org/officeDocument/2006/relationships/customXml" Target="../ink/ink178.xml"/><Relationship Id="rId83" Type="http://schemas.openxmlformats.org/officeDocument/2006/relationships/image" Target="../media/image188.png"/><Relationship Id="rId88" Type="http://schemas.openxmlformats.org/officeDocument/2006/relationships/customXml" Target="../ink/ink191.xml"/><Relationship Id="rId111" Type="http://schemas.openxmlformats.org/officeDocument/2006/relationships/image" Target="../media/image202.png"/><Relationship Id="rId132" Type="http://schemas.openxmlformats.org/officeDocument/2006/relationships/customXml" Target="../ink/ink213.xml"/><Relationship Id="rId153" Type="http://schemas.openxmlformats.org/officeDocument/2006/relationships/image" Target="../media/image223.png"/><Relationship Id="rId174" Type="http://schemas.openxmlformats.org/officeDocument/2006/relationships/customXml" Target="../ink/ink234.xml"/><Relationship Id="rId179" Type="http://schemas.openxmlformats.org/officeDocument/2006/relationships/image" Target="../media/image236.png"/><Relationship Id="rId15" Type="http://schemas.openxmlformats.org/officeDocument/2006/relationships/image" Target="../media/image146.png"/><Relationship Id="rId36" Type="http://schemas.openxmlformats.org/officeDocument/2006/relationships/customXml" Target="../ink/ink165.xml"/><Relationship Id="rId57" Type="http://schemas.openxmlformats.org/officeDocument/2006/relationships/image" Target="../media/image175.png"/><Relationship Id="rId106" Type="http://schemas.openxmlformats.org/officeDocument/2006/relationships/customXml" Target="../ink/ink200.xml"/><Relationship Id="rId127" Type="http://schemas.openxmlformats.org/officeDocument/2006/relationships/image" Target="../media/image210.png"/><Relationship Id="rId10" Type="http://schemas.openxmlformats.org/officeDocument/2006/relationships/customXml" Target="../ink/ink151.xml"/><Relationship Id="rId31" Type="http://schemas.openxmlformats.org/officeDocument/2006/relationships/image" Target="../media/image159.png"/><Relationship Id="rId52" Type="http://schemas.openxmlformats.org/officeDocument/2006/relationships/customXml" Target="../ink/ink173.xml"/><Relationship Id="rId73" Type="http://schemas.openxmlformats.org/officeDocument/2006/relationships/image" Target="../media/image183.png"/><Relationship Id="rId78" Type="http://schemas.openxmlformats.org/officeDocument/2006/relationships/customXml" Target="../ink/ink186.xml"/><Relationship Id="rId94" Type="http://schemas.openxmlformats.org/officeDocument/2006/relationships/customXml" Target="../ink/ink194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208.xml"/><Relationship Id="rId143" Type="http://schemas.openxmlformats.org/officeDocument/2006/relationships/image" Target="../media/image218.png"/><Relationship Id="rId148" Type="http://schemas.openxmlformats.org/officeDocument/2006/relationships/customXml" Target="../ink/ink221.xml"/><Relationship Id="rId164" Type="http://schemas.openxmlformats.org/officeDocument/2006/relationships/customXml" Target="../ink/ink229.xml"/><Relationship Id="rId169" Type="http://schemas.openxmlformats.org/officeDocument/2006/relationships/image" Target="../media/image231.png"/><Relationship Id="rId4" Type="http://schemas.openxmlformats.org/officeDocument/2006/relationships/customXml" Target="../ink/ink148.xml"/><Relationship Id="rId9" Type="http://schemas.openxmlformats.org/officeDocument/2006/relationships/image" Target="../media/image143.png"/><Relationship Id="rId180" Type="http://schemas.openxmlformats.org/officeDocument/2006/relationships/customXml" Target="../ink/ink237.xml"/><Relationship Id="rId26" Type="http://schemas.openxmlformats.org/officeDocument/2006/relationships/customXml" Target="../ink/ink160.xml"/><Relationship Id="rId47" Type="http://schemas.openxmlformats.org/officeDocument/2006/relationships/image" Target="../media/image170.png"/><Relationship Id="rId68" Type="http://schemas.openxmlformats.org/officeDocument/2006/relationships/customXml" Target="../ink/ink181.xml"/><Relationship Id="rId89" Type="http://schemas.openxmlformats.org/officeDocument/2006/relationships/image" Target="../media/image191.png"/><Relationship Id="rId112" Type="http://schemas.openxmlformats.org/officeDocument/2006/relationships/customXml" Target="../ink/ink203.xml"/><Relationship Id="rId133" Type="http://schemas.openxmlformats.org/officeDocument/2006/relationships/image" Target="../media/image213.png"/><Relationship Id="rId154" Type="http://schemas.openxmlformats.org/officeDocument/2006/relationships/customXml" Target="../ink/ink224.xml"/><Relationship Id="rId175" Type="http://schemas.openxmlformats.org/officeDocument/2006/relationships/image" Target="../media/image234.png"/><Relationship Id="rId16" Type="http://schemas.openxmlformats.org/officeDocument/2006/relationships/customXml" Target="../ink/ink154.xml"/><Relationship Id="rId37" Type="http://schemas.openxmlformats.org/officeDocument/2006/relationships/image" Target="../media/image165.png"/><Relationship Id="rId58" Type="http://schemas.openxmlformats.org/officeDocument/2006/relationships/customXml" Target="../ink/ink176.xml"/><Relationship Id="rId79" Type="http://schemas.openxmlformats.org/officeDocument/2006/relationships/image" Target="../media/image186.png"/><Relationship Id="rId102" Type="http://schemas.openxmlformats.org/officeDocument/2006/relationships/customXml" Target="../ink/ink198.xml"/><Relationship Id="rId123" Type="http://schemas.openxmlformats.org/officeDocument/2006/relationships/image" Target="../media/image208.png"/><Relationship Id="rId144" Type="http://schemas.openxmlformats.org/officeDocument/2006/relationships/customXml" Target="../ink/ink219.xml"/><Relationship Id="rId90" Type="http://schemas.openxmlformats.org/officeDocument/2006/relationships/customXml" Target="../ink/ink192.xml"/><Relationship Id="rId165" Type="http://schemas.openxmlformats.org/officeDocument/2006/relationships/image" Target="../media/image229.png"/><Relationship Id="rId27" Type="http://schemas.openxmlformats.org/officeDocument/2006/relationships/image" Target="../media/image157.png"/><Relationship Id="rId48" Type="http://schemas.openxmlformats.org/officeDocument/2006/relationships/customXml" Target="../ink/ink171.xml"/><Relationship Id="rId69" Type="http://schemas.openxmlformats.org/officeDocument/2006/relationships/image" Target="../media/image181.png"/><Relationship Id="rId113" Type="http://schemas.openxmlformats.org/officeDocument/2006/relationships/image" Target="../media/image203.png"/><Relationship Id="rId134" Type="http://schemas.openxmlformats.org/officeDocument/2006/relationships/customXml" Target="../ink/ink214.xml"/><Relationship Id="rId80" Type="http://schemas.openxmlformats.org/officeDocument/2006/relationships/customXml" Target="../ink/ink187.xml"/><Relationship Id="rId155" Type="http://schemas.openxmlformats.org/officeDocument/2006/relationships/image" Target="../media/image224.png"/><Relationship Id="rId176" Type="http://schemas.openxmlformats.org/officeDocument/2006/relationships/customXml" Target="../ink/ink235.xml"/><Relationship Id="rId17" Type="http://schemas.openxmlformats.org/officeDocument/2006/relationships/customXml" Target="../ink/ink155.xml"/><Relationship Id="rId38" Type="http://schemas.openxmlformats.org/officeDocument/2006/relationships/customXml" Target="../ink/ink166.xml"/><Relationship Id="rId59" Type="http://schemas.openxmlformats.org/officeDocument/2006/relationships/image" Target="../media/image176.png"/><Relationship Id="rId103" Type="http://schemas.openxmlformats.org/officeDocument/2006/relationships/image" Target="../media/image198.png"/><Relationship Id="rId124" Type="http://schemas.openxmlformats.org/officeDocument/2006/relationships/customXml" Target="../ink/ink209.xml"/><Relationship Id="rId70" Type="http://schemas.openxmlformats.org/officeDocument/2006/relationships/customXml" Target="../ink/ink182.xml"/><Relationship Id="rId91" Type="http://schemas.openxmlformats.org/officeDocument/2006/relationships/image" Target="../media/image192.png"/><Relationship Id="rId145" Type="http://schemas.openxmlformats.org/officeDocument/2006/relationships/image" Target="../media/image219.png"/><Relationship Id="rId166" Type="http://schemas.openxmlformats.org/officeDocument/2006/relationships/customXml" Target="../ink/ink230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61.xml"/><Relationship Id="rId49" Type="http://schemas.openxmlformats.org/officeDocument/2006/relationships/image" Target="../media/image171.png"/><Relationship Id="rId114" Type="http://schemas.openxmlformats.org/officeDocument/2006/relationships/customXml" Target="../ink/ink20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png"/><Relationship Id="rId21" Type="http://schemas.openxmlformats.org/officeDocument/2006/relationships/customXml" Target="../ink/ink248.xml"/><Relationship Id="rId42" Type="http://schemas.openxmlformats.org/officeDocument/2006/relationships/image" Target="../media/image243.png"/><Relationship Id="rId47" Type="http://schemas.openxmlformats.org/officeDocument/2006/relationships/customXml" Target="../ink/ink261.xml"/><Relationship Id="rId63" Type="http://schemas.openxmlformats.org/officeDocument/2006/relationships/customXml" Target="../ink/ink269.xml"/><Relationship Id="rId68" Type="http://schemas.openxmlformats.org/officeDocument/2006/relationships/image" Target="../media/image256.png"/><Relationship Id="rId84" Type="http://schemas.openxmlformats.org/officeDocument/2006/relationships/image" Target="../media/image264.png"/><Relationship Id="rId89" Type="http://schemas.openxmlformats.org/officeDocument/2006/relationships/customXml" Target="../ink/ink282.xml"/><Relationship Id="rId16" Type="http://schemas.openxmlformats.org/officeDocument/2006/relationships/customXml" Target="../ink/ink245.xml"/><Relationship Id="rId11" Type="http://schemas.openxmlformats.org/officeDocument/2006/relationships/image" Target="../media/image143.png"/><Relationship Id="rId32" Type="http://schemas.openxmlformats.org/officeDocument/2006/relationships/image" Target="../media/image170.png"/><Relationship Id="rId37" Type="http://schemas.openxmlformats.org/officeDocument/2006/relationships/customXml" Target="../ink/ink256.xml"/><Relationship Id="rId53" Type="http://schemas.openxmlformats.org/officeDocument/2006/relationships/customXml" Target="../ink/ink264.xml"/><Relationship Id="rId58" Type="http://schemas.openxmlformats.org/officeDocument/2006/relationships/image" Target="../media/image251.png"/><Relationship Id="rId74" Type="http://schemas.openxmlformats.org/officeDocument/2006/relationships/image" Target="../media/image259.png"/><Relationship Id="rId79" Type="http://schemas.openxmlformats.org/officeDocument/2006/relationships/customXml" Target="../ink/ink277.xml"/><Relationship Id="rId5" Type="http://schemas.openxmlformats.org/officeDocument/2006/relationships/image" Target="../media/image238.png"/><Relationship Id="rId90" Type="http://schemas.openxmlformats.org/officeDocument/2006/relationships/image" Target="../media/image267.png"/><Relationship Id="rId22" Type="http://schemas.openxmlformats.org/officeDocument/2006/relationships/image" Target="../media/image165.png"/><Relationship Id="rId27" Type="http://schemas.openxmlformats.org/officeDocument/2006/relationships/customXml" Target="../ink/ink251.xml"/><Relationship Id="rId43" Type="http://schemas.openxmlformats.org/officeDocument/2006/relationships/customXml" Target="../ink/ink259.xml"/><Relationship Id="rId48" Type="http://schemas.openxmlformats.org/officeDocument/2006/relationships/image" Target="../media/image246.png"/><Relationship Id="rId64" Type="http://schemas.openxmlformats.org/officeDocument/2006/relationships/image" Target="../media/image254.png"/><Relationship Id="rId69" Type="http://schemas.openxmlformats.org/officeDocument/2006/relationships/customXml" Target="../ink/ink272.xml"/><Relationship Id="rId8" Type="http://schemas.openxmlformats.org/officeDocument/2006/relationships/customXml" Target="../ink/ink241.xml"/><Relationship Id="rId51" Type="http://schemas.openxmlformats.org/officeDocument/2006/relationships/customXml" Target="../ink/ink263.xml"/><Relationship Id="rId72" Type="http://schemas.openxmlformats.org/officeDocument/2006/relationships/image" Target="../media/image258.png"/><Relationship Id="rId80" Type="http://schemas.openxmlformats.org/officeDocument/2006/relationships/image" Target="../media/image262.png"/><Relationship Id="rId85" Type="http://schemas.openxmlformats.org/officeDocument/2006/relationships/customXml" Target="../ink/ink280.xml"/><Relationship Id="rId93" Type="http://schemas.openxmlformats.org/officeDocument/2006/relationships/customXml" Target="../ink/ink284.xml"/><Relationship Id="rId3" Type="http://schemas.openxmlformats.org/officeDocument/2006/relationships/image" Target="../media/image140.png"/><Relationship Id="rId12" Type="http://schemas.openxmlformats.org/officeDocument/2006/relationships/customXml" Target="../ink/ink243.xml"/><Relationship Id="rId17" Type="http://schemas.openxmlformats.org/officeDocument/2006/relationships/customXml" Target="../ink/ink246.xml"/><Relationship Id="rId25" Type="http://schemas.openxmlformats.org/officeDocument/2006/relationships/customXml" Target="../ink/ink250.xml"/><Relationship Id="rId33" Type="http://schemas.openxmlformats.org/officeDocument/2006/relationships/customXml" Target="../ink/ink254.xml"/><Relationship Id="rId38" Type="http://schemas.openxmlformats.org/officeDocument/2006/relationships/image" Target="../media/image221.png"/><Relationship Id="rId46" Type="http://schemas.openxmlformats.org/officeDocument/2006/relationships/image" Target="../media/image245.png"/><Relationship Id="rId59" Type="http://schemas.openxmlformats.org/officeDocument/2006/relationships/customXml" Target="../ink/ink267.xml"/><Relationship Id="rId67" Type="http://schemas.openxmlformats.org/officeDocument/2006/relationships/customXml" Target="../ink/ink271.xml"/><Relationship Id="rId20" Type="http://schemas.openxmlformats.org/officeDocument/2006/relationships/image" Target="../media/image240.png"/><Relationship Id="rId41" Type="http://schemas.openxmlformats.org/officeDocument/2006/relationships/customXml" Target="../ink/ink258.xml"/><Relationship Id="rId54" Type="http://schemas.openxmlformats.org/officeDocument/2006/relationships/image" Target="../media/image249.png"/><Relationship Id="rId62" Type="http://schemas.openxmlformats.org/officeDocument/2006/relationships/image" Target="../media/image253.png"/><Relationship Id="rId70" Type="http://schemas.openxmlformats.org/officeDocument/2006/relationships/image" Target="../media/image257.png"/><Relationship Id="rId75" Type="http://schemas.openxmlformats.org/officeDocument/2006/relationships/customXml" Target="../ink/ink275.xml"/><Relationship Id="rId83" Type="http://schemas.openxmlformats.org/officeDocument/2006/relationships/customXml" Target="../ink/ink279.xml"/><Relationship Id="rId88" Type="http://schemas.openxmlformats.org/officeDocument/2006/relationships/image" Target="../media/image266.png"/><Relationship Id="rId91" Type="http://schemas.openxmlformats.org/officeDocument/2006/relationships/customXml" Target="../ink/ink2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0.xml"/><Relationship Id="rId15" Type="http://schemas.openxmlformats.org/officeDocument/2006/relationships/image" Target="../media/image148.png"/><Relationship Id="rId23" Type="http://schemas.openxmlformats.org/officeDocument/2006/relationships/customXml" Target="../ink/ink249.xml"/><Relationship Id="rId28" Type="http://schemas.openxmlformats.org/officeDocument/2006/relationships/image" Target="../media/image168.png"/><Relationship Id="rId36" Type="http://schemas.openxmlformats.org/officeDocument/2006/relationships/image" Target="../media/image220.png"/><Relationship Id="rId49" Type="http://schemas.openxmlformats.org/officeDocument/2006/relationships/customXml" Target="../ink/ink262.xml"/><Relationship Id="rId57" Type="http://schemas.openxmlformats.org/officeDocument/2006/relationships/customXml" Target="../ink/ink266.xml"/><Relationship Id="rId10" Type="http://schemas.openxmlformats.org/officeDocument/2006/relationships/customXml" Target="../ink/ink242.xml"/><Relationship Id="rId31" Type="http://schemas.openxmlformats.org/officeDocument/2006/relationships/customXml" Target="../ink/ink253.xml"/><Relationship Id="rId44" Type="http://schemas.openxmlformats.org/officeDocument/2006/relationships/image" Target="../media/image244.png"/><Relationship Id="rId52" Type="http://schemas.openxmlformats.org/officeDocument/2006/relationships/image" Target="../media/image248.png"/><Relationship Id="rId60" Type="http://schemas.openxmlformats.org/officeDocument/2006/relationships/image" Target="../media/image252.png"/><Relationship Id="rId65" Type="http://schemas.openxmlformats.org/officeDocument/2006/relationships/customXml" Target="../ink/ink270.xml"/><Relationship Id="rId73" Type="http://schemas.openxmlformats.org/officeDocument/2006/relationships/customXml" Target="../ink/ink274.xml"/><Relationship Id="rId78" Type="http://schemas.openxmlformats.org/officeDocument/2006/relationships/image" Target="../media/image261.png"/><Relationship Id="rId81" Type="http://schemas.openxmlformats.org/officeDocument/2006/relationships/customXml" Target="../ink/ink278.xml"/><Relationship Id="rId86" Type="http://schemas.openxmlformats.org/officeDocument/2006/relationships/image" Target="../media/image265.png"/><Relationship Id="rId94" Type="http://schemas.openxmlformats.org/officeDocument/2006/relationships/image" Target="../media/image269.png"/><Relationship Id="rId4" Type="http://schemas.openxmlformats.org/officeDocument/2006/relationships/customXml" Target="../ink/ink239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image" Target="../media/image149.png"/><Relationship Id="rId39" Type="http://schemas.openxmlformats.org/officeDocument/2006/relationships/customXml" Target="../ink/ink257.xml"/><Relationship Id="rId34" Type="http://schemas.openxmlformats.org/officeDocument/2006/relationships/image" Target="../media/image242.png"/><Relationship Id="rId50" Type="http://schemas.openxmlformats.org/officeDocument/2006/relationships/image" Target="../media/image247.png"/><Relationship Id="rId55" Type="http://schemas.openxmlformats.org/officeDocument/2006/relationships/customXml" Target="../ink/ink265.xml"/><Relationship Id="rId76" Type="http://schemas.openxmlformats.org/officeDocument/2006/relationships/image" Target="../media/image260.png"/><Relationship Id="rId7" Type="http://schemas.openxmlformats.org/officeDocument/2006/relationships/image" Target="../media/image239.png"/><Relationship Id="rId71" Type="http://schemas.openxmlformats.org/officeDocument/2006/relationships/customXml" Target="../ink/ink273.xml"/><Relationship Id="rId92" Type="http://schemas.openxmlformats.org/officeDocument/2006/relationships/image" Target="../media/image268.png"/><Relationship Id="rId2" Type="http://schemas.openxmlformats.org/officeDocument/2006/relationships/customXml" Target="../ink/ink238.xml"/><Relationship Id="rId29" Type="http://schemas.openxmlformats.org/officeDocument/2006/relationships/customXml" Target="../ink/ink252.xml"/><Relationship Id="rId24" Type="http://schemas.openxmlformats.org/officeDocument/2006/relationships/image" Target="../media/image166.png"/><Relationship Id="rId40" Type="http://schemas.openxmlformats.org/officeDocument/2006/relationships/image" Target="../media/image222.png"/><Relationship Id="rId45" Type="http://schemas.openxmlformats.org/officeDocument/2006/relationships/customXml" Target="../ink/ink260.xml"/><Relationship Id="rId66" Type="http://schemas.openxmlformats.org/officeDocument/2006/relationships/image" Target="../media/image255.png"/><Relationship Id="rId87" Type="http://schemas.openxmlformats.org/officeDocument/2006/relationships/customXml" Target="../ink/ink281.xml"/><Relationship Id="rId61" Type="http://schemas.openxmlformats.org/officeDocument/2006/relationships/customXml" Target="../ink/ink268.xml"/><Relationship Id="rId82" Type="http://schemas.openxmlformats.org/officeDocument/2006/relationships/image" Target="../media/image263.png"/><Relationship Id="rId19" Type="http://schemas.openxmlformats.org/officeDocument/2006/relationships/customXml" Target="../ink/ink247.xml"/><Relationship Id="rId14" Type="http://schemas.openxmlformats.org/officeDocument/2006/relationships/customXml" Target="../ink/ink244.xml"/><Relationship Id="rId30" Type="http://schemas.openxmlformats.org/officeDocument/2006/relationships/image" Target="../media/image241.png"/><Relationship Id="rId35" Type="http://schemas.openxmlformats.org/officeDocument/2006/relationships/customXml" Target="../ink/ink255.xml"/><Relationship Id="rId56" Type="http://schemas.openxmlformats.org/officeDocument/2006/relationships/image" Target="../media/image250.png"/><Relationship Id="rId77" Type="http://schemas.openxmlformats.org/officeDocument/2006/relationships/customXml" Target="../ink/ink27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.xml"/><Relationship Id="rId18" Type="http://schemas.openxmlformats.org/officeDocument/2006/relationships/image" Target="../media/image276.png"/><Relationship Id="rId26" Type="http://schemas.openxmlformats.org/officeDocument/2006/relationships/image" Target="../media/image280.png"/><Relationship Id="rId39" Type="http://schemas.openxmlformats.org/officeDocument/2006/relationships/customXml" Target="../ink/ink305.xml"/><Relationship Id="rId21" Type="http://schemas.openxmlformats.org/officeDocument/2006/relationships/customXml" Target="../ink/ink296.xml"/><Relationship Id="rId34" Type="http://schemas.openxmlformats.org/officeDocument/2006/relationships/image" Target="../media/image284.png"/><Relationship Id="rId42" Type="http://schemas.openxmlformats.org/officeDocument/2006/relationships/image" Target="../media/image288.png"/><Relationship Id="rId7" Type="http://schemas.openxmlformats.org/officeDocument/2006/relationships/customXml" Target="../ink/ink288.xml"/><Relationship Id="rId2" Type="http://schemas.openxmlformats.org/officeDocument/2006/relationships/customXml" Target="../ink/ink285.xml"/><Relationship Id="rId16" Type="http://schemas.openxmlformats.org/officeDocument/2006/relationships/image" Target="../media/image275.png"/><Relationship Id="rId20" Type="http://schemas.openxmlformats.org/officeDocument/2006/relationships/image" Target="../media/image277.png"/><Relationship Id="rId29" Type="http://schemas.openxmlformats.org/officeDocument/2006/relationships/customXml" Target="../ink/ink300.xml"/><Relationship Id="rId41" Type="http://schemas.openxmlformats.org/officeDocument/2006/relationships/customXml" Target="../ink/ink30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7.xml"/><Relationship Id="rId11" Type="http://schemas.openxmlformats.org/officeDocument/2006/relationships/image" Target="../media/image273.png"/><Relationship Id="rId24" Type="http://schemas.openxmlformats.org/officeDocument/2006/relationships/image" Target="../media/image279.png"/><Relationship Id="rId32" Type="http://schemas.openxmlformats.org/officeDocument/2006/relationships/image" Target="../media/image283.png"/><Relationship Id="rId37" Type="http://schemas.openxmlformats.org/officeDocument/2006/relationships/customXml" Target="../ink/ink304.xml"/><Relationship Id="rId40" Type="http://schemas.openxmlformats.org/officeDocument/2006/relationships/image" Target="../media/image287.png"/><Relationship Id="rId5" Type="http://schemas.openxmlformats.org/officeDocument/2006/relationships/image" Target="../media/image271.png"/><Relationship Id="rId15" Type="http://schemas.openxmlformats.org/officeDocument/2006/relationships/customXml" Target="../ink/ink293.xml"/><Relationship Id="rId23" Type="http://schemas.openxmlformats.org/officeDocument/2006/relationships/customXml" Target="../ink/ink297.xml"/><Relationship Id="rId28" Type="http://schemas.openxmlformats.org/officeDocument/2006/relationships/image" Target="../media/image281.png"/><Relationship Id="rId36" Type="http://schemas.openxmlformats.org/officeDocument/2006/relationships/image" Target="../media/image285.png"/><Relationship Id="rId10" Type="http://schemas.openxmlformats.org/officeDocument/2006/relationships/customXml" Target="../ink/ink290.xml"/><Relationship Id="rId19" Type="http://schemas.openxmlformats.org/officeDocument/2006/relationships/customXml" Target="../ink/ink295.xml"/><Relationship Id="rId31" Type="http://schemas.openxmlformats.org/officeDocument/2006/relationships/customXml" Target="../ink/ink301.xml"/><Relationship Id="rId4" Type="http://schemas.openxmlformats.org/officeDocument/2006/relationships/customXml" Target="../ink/ink286.xml"/><Relationship Id="rId9" Type="http://schemas.openxmlformats.org/officeDocument/2006/relationships/customXml" Target="../ink/ink289.xml"/><Relationship Id="rId14" Type="http://schemas.openxmlformats.org/officeDocument/2006/relationships/image" Target="../media/image274.png"/><Relationship Id="rId22" Type="http://schemas.openxmlformats.org/officeDocument/2006/relationships/image" Target="../media/image278.png"/><Relationship Id="rId27" Type="http://schemas.openxmlformats.org/officeDocument/2006/relationships/customXml" Target="../ink/ink299.xml"/><Relationship Id="rId30" Type="http://schemas.openxmlformats.org/officeDocument/2006/relationships/image" Target="../media/image282.png"/><Relationship Id="rId35" Type="http://schemas.openxmlformats.org/officeDocument/2006/relationships/customXml" Target="../ink/ink303.xml"/><Relationship Id="rId8" Type="http://schemas.openxmlformats.org/officeDocument/2006/relationships/image" Target="../media/image272.png"/><Relationship Id="rId3" Type="http://schemas.openxmlformats.org/officeDocument/2006/relationships/image" Target="../media/image270.png"/><Relationship Id="rId12" Type="http://schemas.openxmlformats.org/officeDocument/2006/relationships/customXml" Target="../ink/ink291.xml"/><Relationship Id="rId17" Type="http://schemas.openxmlformats.org/officeDocument/2006/relationships/customXml" Target="../ink/ink294.xml"/><Relationship Id="rId25" Type="http://schemas.openxmlformats.org/officeDocument/2006/relationships/customXml" Target="../ink/ink298.xml"/><Relationship Id="rId33" Type="http://schemas.openxmlformats.org/officeDocument/2006/relationships/customXml" Target="../ink/ink302.xml"/><Relationship Id="rId38" Type="http://schemas.openxmlformats.org/officeDocument/2006/relationships/image" Target="../media/image28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2.xml"/><Relationship Id="rId39" Type="http://schemas.openxmlformats.org/officeDocument/2006/relationships/image" Target="../media/image124.emf"/><Relationship Id="rId3" Type="http://schemas.openxmlformats.org/officeDocument/2006/relationships/image" Target="../media/image114.png"/><Relationship Id="rId21" Type="http://schemas.openxmlformats.org/officeDocument/2006/relationships/image" Target="../media/image115.emf"/><Relationship Id="rId34" Type="http://schemas.openxmlformats.org/officeDocument/2006/relationships/customXml" Target="../ink/ink316.xml"/><Relationship Id="rId42" Type="http://schemas.openxmlformats.org/officeDocument/2006/relationships/customXml" Target="../ink/ink320.xml"/><Relationship Id="rId25" Type="http://schemas.openxmlformats.org/officeDocument/2006/relationships/image" Target="../media/image117.emf"/><Relationship Id="rId33" Type="http://schemas.openxmlformats.org/officeDocument/2006/relationships/image" Target="../media/image121.emf"/><Relationship Id="rId38" Type="http://schemas.openxmlformats.org/officeDocument/2006/relationships/customXml" Target="../ink/ink318.xml"/><Relationship Id="rId2" Type="http://schemas.openxmlformats.org/officeDocument/2006/relationships/image" Target="../media/image99.png"/><Relationship Id="rId16" Type="http://schemas.openxmlformats.org/officeDocument/2006/relationships/customXml" Target="../ink/ink308.xml"/><Relationship Id="rId20" Type="http://schemas.openxmlformats.org/officeDocument/2006/relationships/customXml" Target="../ink/ink309.xml"/><Relationship Id="rId29" Type="http://schemas.openxmlformats.org/officeDocument/2006/relationships/image" Target="../media/image119.emf"/><Relationship Id="rId41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24" Type="http://schemas.openxmlformats.org/officeDocument/2006/relationships/customXml" Target="../ink/ink311.xml"/><Relationship Id="rId32" Type="http://schemas.openxmlformats.org/officeDocument/2006/relationships/customXml" Target="../ink/ink315.xml"/><Relationship Id="rId37" Type="http://schemas.openxmlformats.org/officeDocument/2006/relationships/image" Target="../media/image123.emf"/><Relationship Id="rId40" Type="http://schemas.openxmlformats.org/officeDocument/2006/relationships/customXml" Target="../ink/ink319.xml"/><Relationship Id="rId15" Type="http://schemas.openxmlformats.org/officeDocument/2006/relationships/image" Target="../media/image296.png"/><Relationship Id="rId23" Type="http://schemas.openxmlformats.org/officeDocument/2006/relationships/image" Target="../media/image116.emf"/><Relationship Id="rId28" Type="http://schemas.openxmlformats.org/officeDocument/2006/relationships/customXml" Target="../ink/ink313.xml"/><Relationship Id="rId36" Type="http://schemas.openxmlformats.org/officeDocument/2006/relationships/customXml" Target="../ink/ink317.xml"/><Relationship Id="rId19" Type="http://schemas.openxmlformats.org/officeDocument/2006/relationships/image" Target="../media/image298.png"/><Relationship Id="rId31" Type="http://schemas.openxmlformats.org/officeDocument/2006/relationships/image" Target="../media/image120.emf"/><Relationship Id="rId4" Type="http://schemas.openxmlformats.org/officeDocument/2006/relationships/customXml" Target="../ink/ink307.xml"/><Relationship Id="rId22" Type="http://schemas.openxmlformats.org/officeDocument/2006/relationships/customXml" Target="../ink/ink310.xml"/><Relationship Id="rId27" Type="http://schemas.openxmlformats.org/officeDocument/2006/relationships/image" Target="../media/image118.emf"/><Relationship Id="rId30" Type="http://schemas.openxmlformats.org/officeDocument/2006/relationships/customXml" Target="../ink/ink314.xml"/><Relationship Id="rId35" Type="http://schemas.openxmlformats.org/officeDocument/2006/relationships/image" Target="../media/image122.emf"/><Relationship Id="rId43" Type="http://schemas.openxmlformats.org/officeDocument/2006/relationships/image" Target="../media/image126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6.xml"/><Relationship Id="rId18" Type="http://schemas.openxmlformats.org/officeDocument/2006/relationships/image" Target="../media/image136.emf"/><Relationship Id="rId26" Type="http://schemas.openxmlformats.org/officeDocument/2006/relationships/image" Target="../media/image140.emf"/><Relationship Id="rId21" Type="http://schemas.openxmlformats.org/officeDocument/2006/relationships/customXml" Target="../ink/ink330.xml"/><Relationship Id="rId34" Type="http://schemas.openxmlformats.org/officeDocument/2006/relationships/image" Target="../media/image144.emf"/><Relationship Id="rId7" Type="http://schemas.openxmlformats.org/officeDocument/2006/relationships/customXml" Target="../ink/ink323.xml"/><Relationship Id="rId12" Type="http://schemas.openxmlformats.org/officeDocument/2006/relationships/image" Target="../media/image133.emf"/><Relationship Id="rId17" Type="http://schemas.openxmlformats.org/officeDocument/2006/relationships/customXml" Target="../ink/ink328.xml"/><Relationship Id="rId25" Type="http://schemas.openxmlformats.org/officeDocument/2006/relationships/customXml" Target="../ink/ink332.xml"/><Relationship Id="rId33" Type="http://schemas.openxmlformats.org/officeDocument/2006/relationships/customXml" Target="../ink/ink336.xml"/><Relationship Id="rId38" Type="http://schemas.openxmlformats.org/officeDocument/2006/relationships/image" Target="../media/image146.emf"/><Relationship Id="rId2" Type="http://schemas.openxmlformats.org/officeDocument/2006/relationships/image" Target="../media/image128.png"/><Relationship Id="rId16" Type="http://schemas.openxmlformats.org/officeDocument/2006/relationships/image" Target="../media/image135.emf"/><Relationship Id="rId20" Type="http://schemas.openxmlformats.org/officeDocument/2006/relationships/image" Target="../media/image137.emf"/><Relationship Id="rId29" Type="http://schemas.openxmlformats.org/officeDocument/2006/relationships/customXml" Target="../ink/ink3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emf"/><Relationship Id="rId11" Type="http://schemas.openxmlformats.org/officeDocument/2006/relationships/customXml" Target="../ink/ink325.xml"/><Relationship Id="rId24" Type="http://schemas.openxmlformats.org/officeDocument/2006/relationships/image" Target="../media/image139.emf"/><Relationship Id="rId32" Type="http://schemas.openxmlformats.org/officeDocument/2006/relationships/image" Target="../media/image143.emf"/><Relationship Id="rId37" Type="http://schemas.openxmlformats.org/officeDocument/2006/relationships/customXml" Target="../ink/ink338.xml"/><Relationship Id="rId5" Type="http://schemas.openxmlformats.org/officeDocument/2006/relationships/customXml" Target="../ink/ink322.xml"/><Relationship Id="rId15" Type="http://schemas.openxmlformats.org/officeDocument/2006/relationships/customXml" Target="../ink/ink327.xml"/><Relationship Id="rId23" Type="http://schemas.openxmlformats.org/officeDocument/2006/relationships/customXml" Target="../ink/ink331.xml"/><Relationship Id="rId28" Type="http://schemas.openxmlformats.org/officeDocument/2006/relationships/image" Target="../media/image141.emf"/><Relationship Id="rId36" Type="http://schemas.openxmlformats.org/officeDocument/2006/relationships/image" Target="../media/image145.emf"/><Relationship Id="rId10" Type="http://schemas.openxmlformats.org/officeDocument/2006/relationships/image" Target="../media/image132.emf"/><Relationship Id="rId19" Type="http://schemas.openxmlformats.org/officeDocument/2006/relationships/customXml" Target="../ink/ink329.xml"/><Relationship Id="rId31" Type="http://schemas.openxmlformats.org/officeDocument/2006/relationships/customXml" Target="../ink/ink335.xml"/><Relationship Id="rId4" Type="http://schemas.openxmlformats.org/officeDocument/2006/relationships/image" Target="../media/image129.emf"/><Relationship Id="rId9" Type="http://schemas.openxmlformats.org/officeDocument/2006/relationships/customXml" Target="../ink/ink324.xml"/><Relationship Id="rId14" Type="http://schemas.openxmlformats.org/officeDocument/2006/relationships/image" Target="../media/image134.emf"/><Relationship Id="rId22" Type="http://schemas.openxmlformats.org/officeDocument/2006/relationships/image" Target="../media/image138.emf"/><Relationship Id="rId27" Type="http://schemas.openxmlformats.org/officeDocument/2006/relationships/customXml" Target="../ink/ink333.xml"/><Relationship Id="rId30" Type="http://schemas.openxmlformats.org/officeDocument/2006/relationships/image" Target="../media/image142.emf"/><Relationship Id="rId35" Type="http://schemas.openxmlformats.org/officeDocument/2006/relationships/customXml" Target="../ink/ink337.xml"/><Relationship Id="rId8" Type="http://schemas.openxmlformats.org/officeDocument/2006/relationships/image" Target="../media/image131.emf"/><Relationship Id="rId3" Type="http://schemas.openxmlformats.org/officeDocument/2006/relationships/customXml" Target="../ink/ink3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1.xml"/><Relationship Id="rId13" Type="http://schemas.openxmlformats.org/officeDocument/2006/relationships/image" Target="../media/image304.png"/><Relationship Id="rId18" Type="http://schemas.openxmlformats.org/officeDocument/2006/relationships/customXml" Target="../ink/ink346.xml"/><Relationship Id="rId26" Type="http://schemas.openxmlformats.org/officeDocument/2006/relationships/customXml" Target="../ink/ink350.xml"/><Relationship Id="rId3" Type="http://schemas.openxmlformats.org/officeDocument/2006/relationships/image" Target="../media/image154.png"/><Relationship Id="rId21" Type="http://schemas.openxmlformats.org/officeDocument/2006/relationships/image" Target="../media/image308.png"/><Relationship Id="rId7" Type="http://schemas.openxmlformats.org/officeDocument/2006/relationships/image" Target="../media/image301.png"/><Relationship Id="rId12" Type="http://schemas.openxmlformats.org/officeDocument/2006/relationships/customXml" Target="../ink/ink343.xml"/><Relationship Id="rId17" Type="http://schemas.openxmlformats.org/officeDocument/2006/relationships/image" Target="../media/image306.png"/><Relationship Id="rId25" Type="http://schemas.openxmlformats.org/officeDocument/2006/relationships/image" Target="../media/image310.png"/><Relationship Id="rId2" Type="http://schemas.openxmlformats.org/officeDocument/2006/relationships/image" Target="../media/image99.png"/><Relationship Id="rId16" Type="http://schemas.openxmlformats.org/officeDocument/2006/relationships/customXml" Target="../ink/ink345.xml"/><Relationship Id="rId20" Type="http://schemas.openxmlformats.org/officeDocument/2006/relationships/customXml" Target="../ink/ink347.xml"/><Relationship Id="rId29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0.xml"/><Relationship Id="rId11" Type="http://schemas.openxmlformats.org/officeDocument/2006/relationships/image" Target="../media/image303.png"/><Relationship Id="rId24" Type="http://schemas.openxmlformats.org/officeDocument/2006/relationships/customXml" Target="../ink/ink349.xml"/><Relationship Id="rId5" Type="http://schemas.openxmlformats.org/officeDocument/2006/relationships/image" Target="../media/image300.png"/><Relationship Id="rId15" Type="http://schemas.openxmlformats.org/officeDocument/2006/relationships/image" Target="../media/image305.png"/><Relationship Id="rId23" Type="http://schemas.openxmlformats.org/officeDocument/2006/relationships/image" Target="../media/image309.png"/><Relationship Id="rId28" Type="http://schemas.openxmlformats.org/officeDocument/2006/relationships/customXml" Target="../ink/ink351.xml"/><Relationship Id="rId10" Type="http://schemas.openxmlformats.org/officeDocument/2006/relationships/customXml" Target="../ink/ink342.xml"/><Relationship Id="rId19" Type="http://schemas.openxmlformats.org/officeDocument/2006/relationships/image" Target="../media/image307.png"/><Relationship Id="rId31" Type="http://schemas.openxmlformats.org/officeDocument/2006/relationships/image" Target="../media/image313.png"/><Relationship Id="rId4" Type="http://schemas.openxmlformats.org/officeDocument/2006/relationships/customXml" Target="../ink/ink339.xml"/><Relationship Id="rId9" Type="http://schemas.openxmlformats.org/officeDocument/2006/relationships/image" Target="../media/image302.png"/><Relationship Id="rId14" Type="http://schemas.openxmlformats.org/officeDocument/2006/relationships/customXml" Target="../ink/ink344.xml"/><Relationship Id="rId22" Type="http://schemas.openxmlformats.org/officeDocument/2006/relationships/customXml" Target="../ink/ink348.xml"/><Relationship Id="rId27" Type="http://schemas.openxmlformats.org/officeDocument/2006/relationships/image" Target="../media/image311.png"/><Relationship Id="rId30" Type="http://schemas.openxmlformats.org/officeDocument/2006/relationships/customXml" Target="../ink/ink3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13" Type="http://schemas.openxmlformats.org/officeDocument/2006/relationships/customXml" Target="../ink/ink358.xml"/><Relationship Id="rId18" Type="http://schemas.openxmlformats.org/officeDocument/2006/relationships/image" Target="../media/image321.png"/><Relationship Id="rId26" Type="http://schemas.openxmlformats.org/officeDocument/2006/relationships/image" Target="../media/image325.png"/><Relationship Id="rId3" Type="http://schemas.openxmlformats.org/officeDocument/2006/relationships/customXml" Target="../ink/ink353.xml"/><Relationship Id="rId21" Type="http://schemas.openxmlformats.org/officeDocument/2006/relationships/customXml" Target="../ink/ink362.xml"/><Relationship Id="rId7" Type="http://schemas.openxmlformats.org/officeDocument/2006/relationships/customXml" Target="../ink/ink355.xml"/><Relationship Id="rId12" Type="http://schemas.openxmlformats.org/officeDocument/2006/relationships/image" Target="../media/image318.png"/><Relationship Id="rId17" Type="http://schemas.openxmlformats.org/officeDocument/2006/relationships/customXml" Target="../ink/ink360.xml"/><Relationship Id="rId25" Type="http://schemas.openxmlformats.org/officeDocument/2006/relationships/customXml" Target="../ink/ink364.xml"/><Relationship Id="rId2" Type="http://schemas.openxmlformats.org/officeDocument/2006/relationships/image" Target="../media/image99.png"/><Relationship Id="rId16" Type="http://schemas.openxmlformats.org/officeDocument/2006/relationships/image" Target="../media/image320.png"/><Relationship Id="rId20" Type="http://schemas.openxmlformats.org/officeDocument/2006/relationships/image" Target="../media/image322.png"/><Relationship Id="rId29" Type="http://schemas.openxmlformats.org/officeDocument/2006/relationships/customXml" Target="../ink/ink3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5.png"/><Relationship Id="rId11" Type="http://schemas.openxmlformats.org/officeDocument/2006/relationships/customXml" Target="../ink/ink357.xml"/><Relationship Id="rId24" Type="http://schemas.openxmlformats.org/officeDocument/2006/relationships/image" Target="../media/image324.png"/><Relationship Id="rId5" Type="http://schemas.openxmlformats.org/officeDocument/2006/relationships/customXml" Target="../ink/ink354.xml"/><Relationship Id="rId15" Type="http://schemas.openxmlformats.org/officeDocument/2006/relationships/customXml" Target="../ink/ink359.xml"/><Relationship Id="rId23" Type="http://schemas.openxmlformats.org/officeDocument/2006/relationships/customXml" Target="../ink/ink363.xml"/><Relationship Id="rId28" Type="http://schemas.openxmlformats.org/officeDocument/2006/relationships/image" Target="../media/image326.png"/><Relationship Id="rId10" Type="http://schemas.openxmlformats.org/officeDocument/2006/relationships/image" Target="../media/image317.png"/><Relationship Id="rId19" Type="http://schemas.openxmlformats.org/officeDocument/2006/relationships/customXml" Target="../ink/ink361.xml"/><Relationship Id="rId4" Type="http://schemas.openxmlformats.org/officeDocument/2006/relationships/image" Target="../media/image314.png"/><Relationship Id="rId9" Type="http://schemas.openxmlformats.org/officeDocument/2006/relationships/customXml" Target="../ink/ink356.xml"/><Relationship Id="rId14" Type="http://schemas.openxmlformats.org/officeDocument/2006/relationships/image" Target="../media/image319.png"/><Relationship Id="rId22" Type="http://schemas.openxmlformats.org/officeDocument/2006/relationships/image" Target="../media/image323.png"/><Relationship Id="rId27" Type="http://schemas.openxmlformats.org/officeDocument/2006/relationships/customXml" Target="../ink/ink365.xml"/><Relationship Id="rId30" Type="http://schemas.openxmlformats.org/officeDocument/2006/relationships/image" Target="../media/image3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9.xml"/><Relationship Id="rId13" Type="http://schemas.openxmlformats.org/officeDocument/2006/relationships/image" Target="../media/image334.png"/><Relationship Id="rId18" Type="http://schemas.openxmlformats.org/officeDocument/2006/relationships/customXml" Target="../ink/ink374.xml"/><Relationship Id="rId3" Type="http://schemas.openxmlformats.org/officeDocument/2006/relationships/customXml" Target="../ink/ink367.xml"/><Relationship Id="rId7" Type="http://schemas.openxmlformats.org/officeDocument/2006/relationships/image" Target="../media/image289.png"/><Relationship Id="rId12" Type="http://schemas.openxmlformats.org/officeDocument/2006/relationships/customXml" Target="../ink/ink371.xml"/><Relationship Id="rId17" Type="http://schemas.openxmlformats.org/officeDocument/2006/relationships/image" Target="../media/image336.png"/><Relationship Id="rId2" Type="http://schemas.openxmlformats.org/officeDocument/2006/relationships/image" Target="../media/image156.png"/><Relationship Id="rId16" Type="http://schemas.openxmlformats.org/officeDocument/2006/relationships/customXml" Target="../ink/ink3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33.png"/><Relationship Id="rId5" Type="http://schemas.openxmlformats.org/officeDocument/2006/relationships/customXml" Target="../ink/ink368.xml"/><Relationship Id="rId15" Type="http://schemas.openxmlformats.org/officeDocument/2006/relationships/image" Target="../media/image335.png"/><Relationship Id="rId10" Type="http://schemas.openxmlformats.org/officeDocument/2006/relationships/customXml" Target="../ink/ink370.xml"/><Relationship Id="rId19" Type="http://schemas.openxmlformats.org/officeDocument/2006/relationships/image" Target="../media/image337.png"/><Relationship Id="rId4" Type="http://schemas.openxmlformats.org/officeDocument/2006/relationships/image" Target="../media/image329.png"/><Relationship Id="rId9" Type="http://schemas.openxmlformats.org/officeDocument/2006/relationships/image" Target="../media/image332.png"/><Relationship Id="rId14" Type="http://schemas.openxmlformats.org/officeDocument/2006/relationships/customXml" Target="../ink/ink3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49.png"/><Relationship Id="rId18" Type="http://schemas.openxmlformats.org/officeDocument/2006/relationships/customXml" Target="../ink/ink14.xml"/><Relationship Id="rId3" Type="http://schemas.openxmlformats.org/officeDocument/2006/relationships/image" Target="../media/image44.png"/><Relationship Id="rId21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customXml" Target="../ink/ink11.xml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48.png"/><Relationship Id="rId24" Type="http://schemas.openxmlformats.org/officeDocument/2006/relationships/customXml" Target="../ink/ink17.xml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customXml" Target="../ink/ink10.xml"/><Relationship Id="rId19" Type="http://schemas.openxmlformats.org/officeDocument/2006/relationships/image" Target="../media/image52.png"/><Relationship Id="rId4" Type="http://schemas.openxmlformats.org/officeDocument/2006/relationships/customXml" Target="../ink/ink7.xml"/><Relationship Id="rId9" Type="http://schemas.openxmlformats.org/officeDocument/2006/relationships/image" Target="../media/image4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7.xml"/><Relationship Id="rId13" Type="http://schemas.openxmlformats.org/officeDocument/2006/relationships/image" Target="../media/image343.png"/><Relationship Id="rId18" Type="http://schemas.openxmlformats.org/officeDocument/2006/relationships/customXml" Target="../ink/ink382.xml"/><Relationship Id="rId3" Type="http://schemas.openxmlformats.org/officeDocument/2006/relationships/image" Target="../media/image156.png"/><Relationship Id="rId7" Type="http://schemas.openxmlformats.org/officeDocument/2006/relationships/image" Target="../media/image340.png"/><Relationship Id="rId12" Type="http://schemas.openxmlformats.org/officeDocument/2006/relationships/customXml" Target="../ink/ink379.xml"/><Relationship Id="rId17" Type="http://schemas.openxmlformats.org/officeDocument/2006/relationships/image" Target="../media/image345.png"/><Relationship Id="rId2" Type="http://schemas.openxmlformats.org/officeDocument/2006/relationships/image" Target="../media/image290.png"/><Relationship Id="rId16" Type="http://schemas.openxmlformats.org/officeDocument/2006/relationships/customXml" Target="../ink/ink3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6.xml"/><Relationship Id="rId11" Type="http://schemas.openxmlformats.org/officeDocument/2006/relationships/image" Target="../media/image342.png"/><Relationship Id="rId5" Type="http://schemas.openxmlformats.org/officeDocument/2006/relationships/image" Target="../media/image339.png"/><Relationship Id="rId15" Type="http://schemas.openxmlformats.org/officeDocument/2006/relationships/image" Target="../media/image344.png"/><Relationship Id="rId10" Type="http://schemas.openxmlformats.org/officeDocument/2006/relationships/customXml" Target="../ink/ink378.xml"/><Relationship Id="rId19" Type="http://schemas.openxmlformats.org/officeDocument/2006/relationships/image" Target="../media/image346.png"/><Relationship Id="rId4" Type="http://schemas.openxmlformats.org/officeDocument/2006/relationships/customXml" Target="../ink/ink375.xml"/><Relationship Id="rId9" Type="http://schemas.openxmlformats.org/officeDocument/2006/relationships/image" Target="../media/image341.png"/><Relationship Id="rId14" Type="http://schemas.openxmlformats.org/officeDocument/2006/relationships/customXml" Target="../ink/ink3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customXml" Target="../ink/ink388.xml"/><Relationship Id="rId3" Type="http://schemas.openxmlformats.org/officeDocument/2006/relationships/customXml" Target="../ink/ink383.xml"/><Relationship Id="rId7" Type="http://schemas.openxmlformats.org/officeDocument/2006/relationships/customXml" Target="../ink/ink385.xml"/><Relationship Id="rId12" Type="http://schemas.openxmlformats.org/officeDocument/2006/relationships/image" Target="../media/image351.png"/><Relationship Id="rId2" Type="http://schemas.openxmlformats.org/officeDocument/2006/relationships/image" Target="../media/image156.png"/><Relationship Id="rId16" Type="http://schemas.openxmlformats.org/officeDocument/2006/relationships/image" Target="../media/image3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8.png"/><Relationship Id="rId11" Type="http://schemas.openxmlformats.org/officeDocument/2006/relationships/customXml" Target="../ink/ink387.xml"/><Relationship Id="rId5" Type="http://schemas.openxmlformats.org/officeDocument/2006/relationships/customXml" Target="../ink/ink384.xml"/><Relationship Id="rId15" Type="http://schemas.openxmlformats.org/officeDocument/2006/relationships/customXml" Target="../ink/ink389.xml"/><Relationship Id="rId10" Type="http://schemas.openxmlformats.org/officeDocument/2006/relationships/image" Target="../media/image350.png"/><Relationship Id="rId4" Type="http://schemas.openxmlformats.org/officeDocument/2006/relationships/image" Target="../media/image347.png"/><Relationship Id="rId9" Type="http://schemas.openxmlformats.org/officeDocument/2006/relationships/customXml" Target="../ink/ink386.xml"/><Relationship Id="rId14" Type="http://schemas.openxmlformats.org/officeDocument/2006/relationships/image" Target="../media/image3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customXml" Target="../ink/ink390.xml"/><Relationship Id="rId7" Type="http://schemas.openxmlformats.org/officeDocument/2006/relationships/customXml" Target="../ink/ink392.xml"/><Relationship Id="rId12" Type="http://schemas.openxmlformats.org/officeDocument/2006/relationships/image" Target="../media/image358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11" Type="http://schemas.openxmlformats.org/officeDocument/2006/relationships/customXml" Target="../ink/ink394.xml"/><Relationship Id="rId5" Type="http://schemas.openxmlformats.org/officeDocument/2006/relationships/customXml" Target="../ink/ink391.xml"/><Relationship Id="rId10" Type="http://schemas.openxmlformats.org/officeDocument/2006/relationships/image" Target="../media/image329.png"/><Relationship Id="rId4" Type="http://schemas.openxmlformats.org/officeDocument/2006/relationships/image" Target="../media/image355.png"/><Relationship Id="rId9" Type="http://schemas.openxmlformats.org/officeDocument/2006/relationships/customXml" Target="../ink/ink39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21" Type="http://schemas.openxmlformats.org/officeDocument/2006/relationships/customXml" Target="../ink/ink26.xml"/><Relationship Id="rId42" Type="http://schemas.openxmlformats.org/officeDocument/2006/relationships/image" Target="../media/image10.emf"/><Relationship Id="rId47" Type="http://schemas.openxmlformats.org/officeDocument/2006/relationships/customXml" Target="../ink/ink39.xml"/><Relationship Id="rId63" Type="http://schemas.openxmlformats.org/officeDocument/2006/relationships/customXml" Target="../ink/ink47.xml"/><Relationship Id="rId68" Type="http://schemas.openxmlformats.org/officeDocument/2006/relationships/image" Target="../media/image23.emf"/><Relationship Id="rId84" Type="http://schemas.openxmlformats.org/officeDocument/2006/relationships/image" Target="../media/image31.emf"/><Relationship Id="rId89" Type="http://schemas.openxmlformats.org/officeDocument/2006/relationships/customXml" Target="../ink/ink60.xml"/><Relationship Id="rId16" Type="http://schemas.openxmlformats.org/officeDocument/2006/relationships/image" Target="../media/image64.png"/><Relationship Id="rId11" Type="http://schemas.openxmlformats.org/officeDocument/2006/relationships/customXml" Target="../ink/ink21.xml"/><Relationship Id="rId32" Type="http://schemas.openxmlformats.org/officeDocument/2006/relationships/image" Target="../media/image5.emf"/><Relationship Id="rId37" Type="http://schemas.openxmlformats.org/officeDocument/2006/relationships/customXml" Target="../ink/ink34.xml"/><Relationship Id="rId53" Type="http://schemas.openxmlformats.org/officeDocument/2006/relationships/customXml" Target="../ink/ink42.xml"/><Relationship Id="rId58" Type="http://schemas.openxmlformats.org/officeDocument/2006/relationships/image" Target="../media/image18.emf"/><Relationship Id="rId74" Type="http://schemas.openxmlformats.org/officeDocument/2006/relationships/image" Target="../media/image26.emf"/><Relationship Id="rId79" Type="http://schemas.openxmlformats.org/officeDocument/2006/relationships/customXml" Target="../ink/ink55.xml"/><Relationship Id="rId5" Type="http://schemas.openxmlformats.org/officeDocument/2006/relationships/image" Target="../media/image58.png"/><Relationship Id="rId90" Type="http://schemas.openxmlformats.org/officeDocument/2006/relationships/image" Target="../media/image34.emf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29.xml"/><Relationship Id="rId30" Type="http://schemas.openxmlformats.org/officeDocument/2006/relationships/image" Target="../media/image71.png"/><Relationship Id="rId35" Type="http://schemas.openxmlformats.org/officeDocument/2006/relationships/customXml" Target="../ink/ink33.xml"/><Relationship Id="rId43" Type="http://schemas.openxmlformats.org/officeDocument/2006/relationships/customXml" Target="../ink/ink37.xml"/><Relationship Id="rId48" Type="http://schemas.openxmlformats.org/officeDocument/2006/relationships/image" Target="../media/image13.emf"/><Relationship Id="rId56" Type="http://schemas.openxmlformats.org/officeDocument/2006/relationships/image" Target="../media/image17.emf"/><Relationship Id="rId64" Type="http://schemas.openxmlformats.org/officeDocument/2006/relationships/image" Target="../media/image21.emf"/><Relationship Id="rId69" Type="http://schemas.openxmlformats.org/officeDocument/2006/relationships/customXml" Target="../ink/ink50.xml"/><Relationship Id="rId77" Type="http://schemas.openxmlformats.org/officeDocument/2006/relationships/customXml" Target="../ink/ink54.xml"/><Relationship Id="rId8" Type="http://schemas.openxmlformats.org/officeDocument/2006/relationships/customXml" Target="../ink/ink20.xml"/><Relationship Id="rId51" Type="http://schemas.openxmlformats.org/officeDocument/2006/relationships/customXml" Target="../ink/ink41.xml"/><Relationship Id="rId72" Type="http://schemas.openxmlformats.org/officeDocument/2006/relationships/image" Target="../media/image25.emf"/><Relationship Id="rId80" Type="http://schemas.openxmlformats.org/officeDocument/2006/relationships/image" Target="../media/image29.emf"/><Relationship Id="rId85" Type="http://schemas.openxmlformats.org/officeDocument/2006/relationships/customXml" Target="../ink/ink58.xml"/><Relationship Id="rId3" Type="http://schemas.openxmlformats.org/officeDocument/2006/relationships/image" Target="../media/image3.png"/><Relationship Id="rId12" Type="http://schemas.openxmlformats.org/officeDocument/2006/relationships/image" Target="../media/image62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8.emf"/><Relationship Id="rId46" Type="http://schemas.openxmlformats.org/officeDocument/2006/relationships/image" Target="../media/image12.emf"/><Relationship Id="rId59" Type="http://schemas.openxmlformats.org/officeDocument/2006/relationships/customXml" Target="../ink/ink45.xml"/><Relationship Id="rId67" Type="http://schemas.openxmlformats.org/officeDocument/2006/relationships/customXml" Target="../ink/ink49.xml"/><Relationship Id="rId20" Type="http://schemas.openxmlformats.org/officeDocument/2006/relationships/image" Target="../media/image66.png"/><Relationship Id="rId41" Type="http://schemas.openxmlformats.org/officeDocument/2006/relationships/customXml" Target="../ink/ink36.xml"/><Relationship Id="rId54" Type="http://schemas.openxmlformats.org/officeDocument/2006/relationships/image" Target="../media/image16.emf"/><Relationship Id="rId62" Type="http://schemas.openxmlformats.org/officeDocument/2006/relationships/image" Target="../media/image20.emf"/><Relationship Id="rId70" Type="http://schemas.openxmlformats.org/officeDocument/2006/relationships/image" Target="../media/image24.emf"/><Relationship Id="rId75" Type="http://schemas.openxmlformats.org/officeDocument/2006/relationships/customXml" Target="../ink/ink53.xml"/><Relationship Id="rId83" Type="http://schemas.openxmlformats.org/officeDocument/2006/relationships/customXml" Target="../ink/ink57.xml"/><Relationship Id="rId88" Type="http://schemas.openxmlformats.org/officeDocument/2006/relationships/image" Target="../media/image33.emf"/><Relationship Id="rId91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70.png"/><Relationship Id="rId36" Type="http://schemas.openxmlformats.org/officeDocument/2006/relationships/image" Target="../media/image7.emf"/><Relationship Id="rId49" Type="http://schemas.openxmlformats.org/officeDocument/2006/relationships/customXml" Target="../ink/ink40.xml"/><Relationship Id="rId57" Type="http://schemas.openxmlformats.org/officeDocument/2006/relationships/customXml" Target="../ink/ink44.xml"/><Relationship Id="rId10" Type="http://schemas.openxmlformats.org/officeDocument/2006/relationships/image" Target="../media/image4.png"/><Relationship Id="rId31" Type="http://schemas.openxmlformats.org/officeDocument/2006/relationships/customXml" Target="../ink/ink31.xml"/><Relationship Id="rId44" Type="http://schemas.openxmlformats.org/officeDocument/2006/relationships/image" Target="../media/image11.emf"/><Relationship Id="rId52" Type="http://schemas.openxmlformats.org/officeDocument/2006/relationships/image" Target="../media/image15.emf"/><Relationship Id="rId60" Type="http://schemas.openxmlformats.org/officeDocument/2006/relationships/image" Target="../media/image19.emf"/><Relationship Id="rId65" Type="http://schemas.openxmlformats.org/officeDocument/2006/relationships/customXml" Target="../ink/ink48.xml"/><Relationship Id="rId73" Type="http://schemas.openxmlformats.org/officeDocument/2006/relationships/customXml" Target="../ink/ink52.xml"/><Relationship Id="rId78" Type="http://schemas.openxmlformats.org/officeDocument/2006/relationships/image" Target="../media/image28.emf"/><Relationship Id="rId81" Type="http://schemas.openxmlformats.org/officeDocument/2006/relationships/customXml" Target="../ink/ink56.xml"/><Relationship Id="rId86" Type="http://schemas.openxmlformats.org/officeDocument/2006/relationships/image" Target="../media/image32.emf"/><Relationship Id="rId4" Type="http://schemas.openxmlformats.org/officeDocument/2006/relationships/customXml" Target="../ink/ink18.xml"/><Relationship Id="rId9" Type="http://schemas.openxmlformats.org/officeDocument/2006/relationships/image" Target="../media/image60.png"/><Relationship Id="rId13" Type="http://schemas.openxmlformats.org/officeDocument/2006/relationships/customXml" Target="../ink/ink22.xml"/><Relationship Id="rId18" Type="http://schemas.openxmlformats.org/officeDocument/2006/relationships/image" Target="../media/image65.png"/><Relationship Id="rId39" Type="http://schemas.openxmlformats.org/officeDocument/2006/relationships/customXml" Target="../ink/ink35.xml"/><Relationship Id="rId34" Type="http://schemas.openxmlformats.org/officeDocument/2006/relationships/image" Target="../media/image6.emf"/><Relationship Id="rId50" Type="http://schemas.openxmlformats.org/officeDocument/2006/relationships/image" Target="../media/image14.emf"/><Relationship Id="rId55" Type="http://schemas.openxmlformats.org/officeDocument/2006/relationships/customXml" Target="../ink/ink43.xml"/><Relationship Id="rId76" Type="http://schemas.openxmlformats.org/officeDocument/2006/relationships/image" Target="../media/image27.emf"/><Relationship Id="rId7" Type="http://schemas.openxmlformats.org/officeDocument/2006/relationships/image" Target="../media/image59.png"/><Relationship Id="rId71" Type="http://schemas.openxmlformats.org/officeDocument/2006/relationships/customXml" Target="../ink/ink51.xml"/><Relationship Id="rId92" Type="http://schemas.openxmlformats.org/officeDocument/2006/relationships/image" Target="../media/image35.emf"/><Relationship Id="rId2" Type="http://schemas.openxmlformats.org/officeDocument/2006/relationships/image" Target="../media/image2.png"/><Relationship Id="rId29" Type="http://schemas.openxmlformats.org/officeDocument/2006/relationships/customXml" Target="../ink/ink30.xml"/><Relationship Id="rId24" Type="http://schemas.openxmlformats.org/officeDocument/2006/relationships/image" Target="../media/image68.png"/><Relationship Id="rId40" Type="http://schemas.openxmlformats.org/officeDocument/2006/relationships/image" Target="../media/image9.emf"/><Relationship Id="rId45" Type="http://schemas.openxmlformats.org/officeDocument/2006/relationships/customXml" Target="../ink/ink38.xml"/><Relationship Id="rId66" Type="http://schemas.openxmlformats.org/officeDocument/2006/relationships/image" Target="../media/image22.emf"/><Relationship Id="rId87" Type="http://schemas.openxmlformats.org/officeDocument/2006/relationships/customXml" Target="../ink/ink59.xml"/><Relationship Id="rId61" Type="http://schemas.openxmlformats.org/officeDocument/2006/relationships/customXml" Target="../ink/ink46.xml"/><Relationship Id="rId82" Type="http://schemas.openxmlformats.org/officeDocument/2006/relationships/image" Target="../media/image30.emf"/><Relationship Id="rId19" Type="http://schemas.openxmlformats.org/officeDocument/2006/relationships/customXml" Target="../ink/ink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7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customXml" Target="../ink/ink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customXml" Target="../ink/ink67.xml"/><Relationship Id="rId7" Type="http://schemas.openxmlformats.org/officeDocument/2006/relationships/customXml" Target="../ink/ink6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customXml" Target="../ink/ink68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png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customXml" Target="../ink/ink7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57.png"/><Relationship Id="rId5" Type="http://schemas.openxmlformats.org/officeDocument/2006/relationships/customXml" Target="../ink/ink71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12" Type="http://schemas.openxmlformats.org/officeDocument/2006/relationships/customXml" Target="../ink/ink80.xml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customXml" Target="../ink/ink79.xml"/><Relationship Id="rId4" Type="http://schemas.openxmlformats.org/officeDocument/2006/relationships/customXml" Target="../ink/ink76.xml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.xml"/><Relationship Id="rId18" Type="http://schemas.openxmlformats.org/officeDocument/2006/relationships/image" Target="../media/image98.png"/><Relationship Id="rId26" Type="http://schemas.openxmlformats.org/officeDocument/2006/relationships/image" Target="../media/image102.png"/><Relationship Id="rId39" Type="http://schemas.openxmlformats.org/officeDocument/2006/relationships/customXml" Target="../ink/ink98.xml"/><Relationship Id="rId34" Type="http://schemas.openxmlformats.org/officeDocument/2006/relationships/image" Target="../media/image106.png"/><Relationship Id="rId42" Type="http://schemas.openxmlformats.org/officeDocument/2006/relationships/image" Target="../media/image110.png"/><Relationship Id="rId7" Type="http://schemas.openxmlformats.org/officeDocument/2006/relationships/customXml" Target="../ink/ink83.xml"/><Relationship Id="rId2" Type="http://schemas.openxmlformats.org/officeDocument/2006/relationships/image" Target="../media/image72.png"/><Relationship Id="rId16" Type="http://schemas.openxmlformats.org/officeDocument/2006/relationships/image" Target="../media/image97.png"/><Relationship Id="rId29" Type="http://schemas.openxmlformats.org/officeDocument/2006/relationships/customXml" Target="../ink/ink93.xml"/><Relationship Id="rId41" Type="http://schemas.openxmlformats.org/officeDocument/2006/relationships/customXml" Target="../ink/ink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customXml" Target="../ink/ink85.xml"/><Relationship Id="rId24" Type="http://schemas.openxmlformats.org/officeDocument/2006/relationships/image" Target="../media/image101.png"/><Relationship Id="rId32" Type="http://schemas.openxmlformats.org/officeDocument/2006/relationships/image" Target="../media/image105.png"/><Relationship Id="rId37" Type="http://schemas.openxmlformats.org/officeDocument/2006/relationships/customXml" Target="../ink/ink97.xml"/><Relationship Id="rId40" Type="http://schemas.openxmlformats.org/officeDocument/2006/relationships/image" Target="../media/image109.png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0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10" Type="http://schemas.openxmlformats.org/officeDocument/2006/relationships/image" Target="../media/image94.png"/><Relationship Id="rId19" Type="http://schemas.openxmlformats.org/officeDocument/2006/relationships/customXml" Target="../ink/ink89.xml"/><Relationship Id="rId31" Type="http://schemas.openxmlformats.org/officeDocument/2006/relationships/customXml" Target="../ink/ink94.xml"/><Relationship Id="rId44" Type="http://schemas.openxmlformats.org/officeDocument/2006/relationships/image" Target="../media/image111.png"/><Relationship Id="rId4" Type="http://schemas.openxmlformats.org/officeDocument/2006/relationships/image" Target="../media/image91.png"/><Relationship Id="rId9" Type="http://schemas.openxmlformats.org/officeDocument/2006/relationships/customXml" Target="../ink/ink84.xml"/><Relationship Id="rId14" Type="http://schemas.openxmlformats.org/officeDocument/2006/relationships/image" Target="../media/image96.png"/><Relationship Id="rId22" Type="http://schemas.openxmlformats.org/officeDocument/2006/relationships/image" Target="../media/image100.png"/><Relationship Id="rId27" Type="http://schemas.openxmlformats.org/officeDocument/2006/relationships/customXml" Target="../ink/ink92.xml"/><Relationship Id="rId30" Type="http://schemas.openxmlformats.org/officeDocument/2006/relationships/image" Target="../media/image104.png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8" Type="http://schemas.openxmlformats.org/officeDocument/2006/relationships/image" Target="../media/image93.png"/><Relationship Id="rId3" Type="http://schemas.openxmlformats.org/officeDocument/2006/relationships/customXml" Target="../ink/ink81.xml"/><Relationship Id="rId12" Type="http://schemas.openxmlformats.org/officeDocument/2006/relationships/image" Target="../media/image95.png"/><Relationship Id="rId17" Type="http://schemas.openxmlformats.org/officeDocument/2006/relationships/customXml" Target="../ink/ink88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E1C82-D00D-4E5D-9B21-88939A0FE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63" y="1495857"/>
            <a:ext cx="8610600" cy="4143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EAA388-CD5E-4CD8-BC3B-7387CACAE823}"/>
                  </a:ext>
                </a:extLst>
              </p14:cNvPr>
              <p14:cNvContentPartPr/>
              <p14:nvPr/>
            </p14:nvContentPartPr>
            <p14:xfrm>
              <a:off x="7147887" y="3182455"/>
              <a:ext cx="1552320" cy="162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EAA388-CD5E-4CD8-BC3B-7387CACAE8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9887" y="3164455"/>
                <a:ext cx="1587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C141CF-3E6C-4D3D-AC01-2C4AA47ADC90}"/>
                  </a:ext>
                </a:extLst>
              </p14:cNvPr>
              <p14:cNvContentPartPr/>
              <p14:nvPr/>
            </p14:nvContentPartPr>
            <p14:xfrm>
              <a:off x="10544847" y="3000295"/>
              <a:ext cx="1476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C141CF-3E6C-4D3D-AC01-2C4AA47ADC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26847" y="2982295"/>
                <a:ext cx="50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132650-C2D6-423C-8DEA-20644A08278B}"/>
                  </a:ext>
                </a:extLst>
              </p14:cNvPr>
              <p14:cNvContentPartPr/>
              <p14:nvPr/>
            </p14:nvContentPartPr>
            <p14:xfrm>
              <a:off x="7221327" y="3315655"/>
              <a:ext cx="946440" cy="1973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132650-C2D6-423C-8DEA-20644A0827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3327" y="3297655"/>
                <a:ext cx="982080" cy="20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C0515F8-75C2-44A7-B285-B29A1F4BC327}"/>
                  </a:ext>
                </a:extLst>
              </p14:cNvPr>
              <p14:cNvContentPartPr/>
              <p14:nvPr/>
            </p14:nvContentPartPr>
            <p14:xfrm>
              <a:off x="8854287" y="4709575"/>
              <a:ext cx="690480" cy="435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C0515F8-75C2-44A7-B285-B29A1F4BC3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6287" y="4691575"/>
                <a:ext cx="726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5B3402-39D3-43C6-9124-0DE853F9A3A0}"/>
                  </a:ext>
                </a:extLst>
              </p14:cNvPr>
              <p14:cNvContentPartPr/>
              <p14:nvPr/>
            </p14:nvContentPartPr>
            <p14:xfrm>
              <a:off x="4924167" y="4959415"/>
              <a:ext cx="1841040" cy="1053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5B3402-39D3-43C6-9124-0DE853F9A3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6167" y="4941415"/>
                <a:ext cx="1876680" cy="10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7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4FCF75-BC2C-4DC0-BB9A-8ACFC4811012}"/>
                  </a:ext>
                </a:extLst>
              </p14:cNvPr>
              <p14:cNvContentPartPr/>
              <p14:nvPr/>
            </p14:nvContentPartPr>
            <p14:xfrm>
              <a:off x="9161007" y="596935"/>
              <a:ext cx="360000" cy="55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4FCF75-BC2C-4DC0-BB9A-8ACFC48110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3007" y="578935"/>
                <a:ext cx="3956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2B06A6-CB79-4518-836F-213782DF5AF9}"/>
                  </a:ext>
                </a:extLst>
              </p14:cNvPr>
              <p14:cNvContentPartPr/>
              <p14:nvPr/>
            </p14:nvContentPartPr>
            <p14:xfrm>
              <a:off x="10017447" y="724375"/>
              <a:ext cx="1254960" cy="560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2B06A6-CB79-4518-836F-213782DF5A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447" y="706375"/>
                <a:ext cx="12906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49C96-2800-40F7-A983-35C07D2D5AE2}"/>
                  </a:ext>
                </a:extLst>
              </p14:cNvPr>
              <p14:cNvContentPartPr/>
              <p14:nvPr/>
            </p14:nvContentPartPr>
            <p14:xfrm>
              <a:off x="3559047" y="595495"/>
              <a:ext cx="64800" cy="33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49C96-2800-40F7-A983-35C07D2D5A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1047" y="577495"/>
                <a:ext cx="100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563EEC-4422-4032-A6D6-A79064E778BB}"/>
                  </a:ext>
                </a:extLst>
              </p14:cNvPr>
              <p14:cNvContentPartPr/>
              <p14:nvPr/>
            </p14:nvContentPartPr>
            <p14:xfrm>
              <a:off x="3820767" y="581095"/>
              <a:ext cx="519480" cy="325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563EEC-4422-4032-A6D6-A79064E77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767" y="563095"/>
                <a:ext cx="555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6687D8A-C1AD-479D-B294-8DCE4BD1B8A8}"/>
                  </a:ext>
                </a:extLst>
              </p14:cNvPr>
              <p14:cNvContentPartPr/>
              <p14:nvPr/>
            </p14:nvContentPartPr>
            <p14:xfrm>
              <a:off x="1824567" y="164575"/>
              <a:ext cx="1446480" cy="99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6687D8A-C1AD-479D-B294-8DCE4BD1B8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06567" y="146575"/>
                <a:ext cx="148212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5E9271-D72A-4A1E-B31E-202E2E0436F9}"/>
                  </a:ext>
                </a:extLst>
              </p14:cNvPr>
              <p14:cNvContentPartPr/>
              <p14:nvPr/>
            </p14:nvContentPartPr>
            <p14:xfrm>
              <a:off x="20247" y="503695"/>
              <a:ext cx="1025640" cy="618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5E9271-D72A-4A1E-B31E-202E2E0436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47" y="485695"/>
                <a:ext cx="10612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DE24D02-32D5-4F16-8D29-30504B306CA6}"/>
                  </a:ext>
                </a:extLst>
              </p14:cNvPr>
              <p14:cNvContentPartPr/>
              <p14:nvPr/>
            </p14:nvContentPartPr>
            <p14:xfrm>
              <a:off x="2702607" y="2050615"/>
              <a:ext cx="353160" cy="198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DE24D02-32D5-4F16-8D29-30504B306C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4607" y="2032615"/>
                <a:ext cx="388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FF31F7-7E5E-4DE9-A55E-6126A729E203}"/>
                  </a:ext>
                </a:extLst>
              </p14:cNvPr>
              <p14:cNvContentPartPr/>
              <p14:nvPr/>
            </p14:nvContentPartPr>
            <p14:xfrm>
              <a:off x="2111127" y="1636975"/>
              <a:ext cx="575280" cy="436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FF31F7-7E5E-4DE9-A55E-6126A729E20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3127" y="1618975"/>
                <a:ext cx="6109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6C9C167-EEC0-43E1-BC6D-AC762C4DCBF9}"/>
                  </a:ext>
                </a:extLst>
              </p14:cNvPr>
              <p14:cNvContentPartPr/>
              <p14:nvPr/>
            </p14:nvContentPartPr>
            <p14:xfrm>
              <a:off x="5863407" y="4690855"/>
              <a:ext cx="315000" cy="501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6C9C167-EEC0-43E1-BC6D-AC762C4DCB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5407" y="4672855"/>
                <a:ext cx="35064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3B80A86-F78B-42E8-A1FB-773543DDE21B}"/>
                  </a:ext>
                </a:extLst>
              </p14:cNvPr>
              <p14:cNvContentPartPr/>
              <p14:nvPr/>
            </p14:nvContentPartPr>
            <p14:xfrm>
              <a:off x="5946207" y="3576295"/>
              <a:ext cx="126000" cy="1125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3B80A86-F78B-42E8-A1FB-773543DDE21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01207" y="3486295"/>
                <a:ext cx="21564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EECDFFE-6E14-49F1-9131-DBCE5E029724}"/>
                  </a:ext>
                </a:extLst>
              </p14:cNvPr>
              <p14:cNvContentPartPr/>
              <p14:nvPr/>
            </p14:nvContentPartPr>
            <p14:xfrm>
              <a:off x="2274927" y="2059975"/>
              <a:ext cx="7925760" cy="3237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EECDFFE-6E14-49F1-9131-DBCE5E02972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8167" y="1295695"/>
                <a:ext cx="9510480" cy="41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12E8CE2-4146-437F-A5D7-5DE36C3ABF94}"/>
                  </a:ext>
                </a:extLst>
              </p14:cNvPr>
              <p14:cNvContentPartPr/>
              <p14:nvPr/>
            </p14:nvContentPartPr>
            <p14:xfrm>
              <a:off x="6932247" y="4008655"/>
              <a:ext cx="24480" cy="786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12E8CE2-4146-437F-A5D7-5DE36C3ABF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87247" y="3918655"/>
                <a:ext cx="11412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0A982AE-1FCC-41F3-B758-9E6AB8482D4D}"/>
                  </a:ext>
                </a:extLst>
              </p14:cNvPr>
              <p14:cNvContentPartPr/>
              <p14:nvPr/>
            </p14:nvContentPartPr>
            <p14:xfrm>
              <a:off x="3658407" y="3777175"/>
              <a:ext cx="40680" cy="10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0A982AE-1FCC-41F3-B758-9E6AB8482D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40407" y="3759175"/>
                <a:ext cx="76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620AE3B-F4A6-4A07-B536-45B366891601}"/>
                  </a:ext>
                </a:extLst>
              </p14:cNvPr>
              <p14:cNvContentPartPr/>
              <p14:nvPr/>
            </p14:nvContentPartPr>
            <p14:xfrm>
              <a:off x="3398127" y="3779695"/>
              <a:ext cx="45360" cy="3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620AE3B-F4A6-4A07-B536-45B36689160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80127" y="3761695"/>
                <a:ext cx="81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C84387B-0D23-49C5-A6F0-E94331C1930B}"/>
                  </a:ext>
                </a:extLst>
              </p14:cNvPr>
              <p14:cNvContentPartPr/>
              <p14:nvPr/>
            </p14:nvContentPartPr>
            <p14:xfrm>
              <a:off x="2944167" y="3734695"/>
              <a:ext cx="255600" cy="28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C84387B-0D23-49C5-A6F0-E94331C193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26167" y="3716695"/>
                <a:ext cx="2912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CA962F3-0D8A-441B-AB2E-10CBCDE0C281}"/>
                  </a:ext>
                </a:extLst>
              </p14:cNvPr>
              <p14:cNvContentPartPr/>
              <p14:nvPr/>
            </p14:nvContentPartPr>
            <p14:xfrm>
              <a:off x="4079607" y="3814255"/>
              <a:ext cx="194400" cy="12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CA962F3-0D8A-441B-AB2E-10CBCDE0C2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61607" y="3796255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" name="Ink 2"/>
              <p14:cNvContentPartPr/>
              <p14:nvPr/>
            </p14:nvContentPartPr>
            <p14:xfrm>
              <a:off x="6608469" y="2300606"/>
              <a:ext cx="187200" cy="14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02349" y="2293406"/>
                <a:ext cx="200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" name="Ink 3"/>
              <p14:cNvContentPartPr/>
              <p14:nvPr/>
            </p14:nvContentPartPr>
            <p14:xfrm>
              <a:off x="2113647" y="3668095"/>
              <a:ext cx="428760" cy="219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00327" y="3654775"/>
                <a:ext cx="4543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" name="Ink 4"/>
              <p14:cNvContentPartPr/>
              <p14:nvPr/>
            </p14:nvContentPartPr>
            <p14:xfrm>
              <a:off x="6882567" y="5096215"/>
              <a:ext cx="261720" cy="198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67087" y="5082175"/>
                <a:ext cx="293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" name="Ink 5"/>
              <p14:cNvContentPartPr/>
              <p14:nvPr/>
            </p14:nvContentPartPr>
            <p14:xfrm>
              <a:off x="9154527" y="4811815"/>
              <a:ext cx="759960" cy="646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41567" y="4798495"/>
                <a:ext cx="78840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/>
              <p14:cNvContentPartPr/>
              <p14:nvPr/>
            </p14:nvContentPartPr>
            <p14:xfrm>
              <a:off x="1936167" y="3072295"/>
              <a:ext cx="5020560" cy="920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19967" y="3060055"/>
                <a:ext cx="5047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" name="Ink 7"/>
              <p14:cNvContentPartPr/>
              <p14:nvPr/>
            </p14:nvContentPartPr>
            <p14:xfrm>
              <a:off x="6223989" y="1864286"/>
              <a:ext cx="558360" cy="759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15709" y="1856726"/>
                <a:ext cx="57384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" name="Ink 8"/>
              <p14:cNvContentPartPr/>
              <p14:nvPr/>
            </p14:nvContentPartPr>
            <p14:xfrm>
              <a:off x="5108487" y="515935"/>
              <a:ext cx="3350160" cy="553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96607" y="502615"/>
                <a:ext cx="337896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" name="Ink 9"/>
              <p14:cNvContentPartPr/>
              <p14:nvPr/>
            </p14:nvContentPartPr>
            <p14:xfrm>
              <a:off x="10333167" y="1579015"/>
              <a:ext cx="1029240" cy="537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23447" y="1564615"/>
                <a:ext cx="105012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3" name="Ink 12"/>
              <p14:cNvContentPartPr/>
              <p14:nvPr/>
            </p14:nvContentPartPr>
            <p14:xfrm>
              <a:off x="10919967" y="1313695"/>
              <a:ext cx="491040" cy="277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10247" y="1302175"/>
                <a:ext cx="5133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" name="Ink 13"/>
              <p14:cNvContentPartPr/>
              <p14:nvPr/>
            </p14:nvContentPartPr>
            <p14:xfrm>
              <a:off x="7141269" y="2386286"/>
              <a:ext cx="198720" cy="558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32629" y="2377646"/>
                <a:ext cx="213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" name="Ink 15"/>
              <p14:cNvContentPartPr/>
              <p14:nvPr/>
            </p14:nvContentPartPr>
            <p14:xfrm>
              <a:off x="7737069" y="2003966"/>
              <a:ext cx="191880" cy="399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9509" y="1996766"/>
                <a:ext cx="205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" name="Ink 16"/>
              <p14:cNvContentPartPr/>
              <p14:nvPr/>
            </p14:nvContentPartPr>
            <p14:xfrm>
              <a:off x="8031189" y="2106926"/>
              <a:ext cx="298440" cy="333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25789" y="2100086"/>
                <a:ext cx="3132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8" name="Ink 17"/>
              <p14:cNvContentPartPr/>
              <p14:nvPr/>
            </p14:nvContentPartPr>
            <p14:xfrm>
              <a:off x="8521509" y="2030246"/>
              <a:ext cx="184320" cy="4089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13229" y="2024846"/>
                <a:ext cx="2008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0" name="Ink 19"/>
              <p14:cNvContentPartPr/>
              <p14:nvPr/>
            </p14:nvContentPartPr>
            <p14:xfrm>
              <a:off x="8753709" y="1857446"/>
              <a:ext cx="482040" cy="8161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749029" y="1849886"/>
                <a:ext cx="49428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1" name="Ink 20"/>
              <p14:cNvContentPartPr/>
              <p14:nvPr/>
            </p14:nvContentPartPr>
            <p14:xfrm>
              <a:off x="5587869" y="4814126"/>
              <a:ext cx="948960" cy="7394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82469" y="4808726"/>
                <a:ext cx="95976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" name="Ink 21"/>
              <p14:cNvContentPartPr/>
              <p14:nvPr/>
            </p14:nvContentPartPr>
            <p14:xfrm>
              <a:off x="5870829" y="3290246"/>
              <a:ext cx="394200" cy="348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65429" y="3284846"/>
                <a:ext cx="40608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2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14:cNvPr>
              <p14:cNvContentPartPr/>
              <p14:nvPr/>
            </p14:nvContentPartPr>
            <p14:xfrm>
              <a:off x="2801967" y="1878535"/>
              <a:ext cx="6477840" cy="2654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3967" y="1860542"/>
                <a:ext cx="6513480" cy="2689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F24D42D-AB61-430A-9B5D-3D8E8B42859B}"/>
                  </a:ext>
                </a:extLst>
              </p14:cNvPr>
              <p14:cNvContentPartPr/>
              <p14:nvPr/>
            </p14:nvContentPartPr>
            <p14:xfrm>
              <a:off x="11280687" y="233695"/>
              <a:ext cx="456840" cy="475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F24D42D-AB61-430A-9B5D-3D8E8B4285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62687" y="215695"/>
                <a:ext cx="4924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14:cNvPr>
              <p14:cNvContentPartPr/>
              <p14:nvPr/>
            </p14:nvContentPartPr>
            <p14:xfrm>
              <a:off x="2051727" y="71695"/>
              <a:ext cx="9361800" cy="4860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3727" y="53695"/>
                <a:ext cx="9397440" cy="49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D3FB8ED-0F50-475B-A27E-8B29A8E6B8A3}"/>
                  </a:ext>
                </a:extLst>
              </p14:cNvPr>
              <p14:cNvContentPartPr/>
              <p14:nvPr/>
            </p14:nvContentPartPr>
            <p14:xfrm>
              <a:off x="9994407" y="2227375"/>
              <a:ext cx="1213200" cy="563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D3FB8ED-0F50-475B-A27E-8B29A8E6B8A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76407" y="2209375"/>
                <a:ext cx="12488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4BE3F3C-59DD-4A69-90DA-DBAFF079A977}"/>
                  </a:ext>
                </a:extLst>
              </p14:cNvPr>
              <p14:cNvContentPartPr/>
              <p14:nvPr/>
            </p14:nvContentPartPr>
            <p14:xfrm>
              <a:off x="9854007" y="3070855"/>
              <a:ext cx="1214280" cy="605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4BE3F3C-59DD-4A69-90DA-DBAFF079A9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36007" y="3052855"/>
                <a:ext cx="124992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92C9FA1-1982-46A7-B2DE-AB463344E018}"/>
                  </a:ext>
                </a:extLst>
              </p14:cNvPr>
              <p14:cNvContentPartPr/>
              <p14:nvPr/>
            </p14:nvContentPartPr>
            <p14:xfrm>
              <a:off x="10196367" y="3850255"/>
              <a:ext cx="1063440" cy="5724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92C9FA1-1982-46A7-B2DE-AB463344E0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78367" y="3832255"/>
                <a:ext cx="109908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" name="Ink 1"/>
              <p14:cNvContentPartPr/>
              <p14:nvPr/>
            </p14:nvContentPartPr>
            <p14:xfrm>
              <a:off x="6608607" y="4311775"/>
              <a:ext cx="3324240" cy="948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02846" y="4306017"/>
                <a:ext cx="3344762" cy="96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" name="Ink 2"/>
              <p14:cNvContentPartPr/>
              <p14:nvPr/>
            </p14:nvContentPartPr>
            <p14:xfrm>
              <a:off x="5959887" y="3856735"/>
              <a:ext cx="624600" cy="262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46559" y="3850616"/>
                <a:ext cx="651255" cy="2640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" name="Ink 3"/>
              <p14:cNvContentPartPr/>
              <p14:nvPr/>
            </p14:nvContentPartPr>
            <p14:xfrm>
              <a:off x="2767269" y="1898126"/>
              <a:ext cx="6518160" cy="2625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47829" y="1824686"/>
                <a:ext cx="6574320" cy="27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5249247" y="1140895"/>
              <a:ext cx="4716720" cy="66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36286" y="1127575"/>
                <a:ext cx="4741922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" name="Ink 5"/>
              <p14:cNvContentPartPr/>
              <p14:nvPr/>
            </p14:nvContentPartPr>
            <p14:xfrm>
              <a:off x="8024127" y="1995535"/>
              <a:ext cx="768960" cy="1604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09727" y="1983655"/>
                <a:ext cx="798480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" name="Ink 6"/>
              <p14:cNvContentPartPr/>
              <p14:nvPr/>
            </p14:nvContentPartPr>
            <p14:xfrm>
              <a:off x="8625327" y="3729295"/>
              <a:ext cx="661320" cy="511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11295" y="3720655"/>
                <a:ext cx="689385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" name="Ink 7"/>
              <p14:cNvContentPartPr/>
              <p14:nvPr/>
            </p14:nvContentPartPr>
            <p14:xfrm>
              <a:off x="4187967" y="1899055"/>
              <a:ext cx="268200" cy="3040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1118" y="1893296"/>
                <a:ext cx="288387" cy="305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" name="Ink 8"/>
              <p14:cNvContentPartPr/>
              <p14:nvPr/>
            </p14:nvContentPartPr>
            <p14:xfrm>
              <a:off x="2760567" y="3572335"/>
              <a:ext cx="896040" cy="1184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50847" y="3567295"/>
                <a:ext cx="916200" cy="12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62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B64571-D29B-4FEA-9E94-88FD16F79353}"/>
                  </a:ext>
                </a:extLst>
              </p14:cNvPr>
              <p14:cNvContentPartPr/>
              <p14:nvPr/>
            </p14:nvContentPartPr>
            <p14:xfrm>
              <a:off x="9172887" y="4491415"/>
              <a:ext cx="759960" cy="769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B64571-D29B-4FEA-9E94-88FD16F79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4887" y="4473415"/>
                <a:ext cx="79560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14:cNvPr>
              <p14:cNvContentPartPr/>
              <p14:nvPr/>
            </p14:nvContentPartPr>
            <p14:xfrm>
              <a:off x="2801967" y="1878535"/>
              <a:ext cx="6477840" cy="2654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3967" y="1860542"/>
                <a:ext cx="6513480" cy="2689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5CB21B-E291-421D-A874-0A1E3F0885FC}"/>
                  </a:ext>
                </a:extLst>
              </p14:cNvPr>
              <p14:cNvContentPartPr/>
              <p14:nvPr/>
            </p14:nvContentPartPr>
            <p14:xfrm>
              <a:off x="3462927" y="3580255"/>
              <a:ext cx="1800" cy="38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5CB21B-E291-421D-A874-0A1E3F0885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4927" y="3562255"/>
                <a:ext cx="37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083BB28-597A-4E38-BE37-6DA7A6C1F033}"/>
                  </a:ext>
                </a:extLst>
              </p14:cNvPr>
              <p14:cNvContentPartPr/>
              <p14:nvPr/>
            </p14:nvContentPartPr>
            <p14:xfrm>
              <a:off x="3327207" y="3572335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083BB28-597A-4E38-BE37-6DA7A6C1F0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9207" y="35543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453FDE-DA37-46A5-8FC7-3789FF5E55F3}"/>
                  </a:ext>
                </a:extLst>
              </p14:cNvPr>
              <p14:cNvContentPartPr/>
              <p14:nvPr/>
            </p14:nvContentPartPr>
            <p14:xfrm>
              <a:off x="2760567" y="3835495"/>
              <a:ext cx="756360" cy="612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453FDE-DA37-46A5-8FC7-3789FF5E55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2567" y="3817495"/>
                <a:ext cx="7920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E8C687F-A231-4946-9CB9-EB49B031FFEB}"/>
                  </a:ext>
                </a:extLst>
              </p14:cNvPr>
              <p14:cNvContentPartPr/>
              <p14:nvPr/>
            </p14:nvContentPartPr>
            <p14:xfrm>
              <a:off x="8420487" y="4463335"/>
              <a:ext cx="47880" cy="138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E8C687F-A231-4946-9CB9-EB49B031FF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02487" y="4445335"/>
                <a:ext cx="83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62250DA-E83A-4F75-87B4-E194F79320CF}"/>
                  </a:ext>
                </a:extLst>
              </p14:cNvPr>
              <p14:cNvContentPartPr/>
              <p14:nvPr/>
            </p14:nvContentPartPr>
            <p14:xfrm>
              <a:off x="8349207" y="4729015"/>
              <a:ext cx="372240" cy="172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62250DA-E83A-4F75-87B4-E194F79320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1207" y="4711015"/>
                <a:ext cx="407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50C9647-5E70-4DCD-84FF-E91553C251B2}"/>
                  </a:ext>
                </a:extLst>
              </p14:cNvPr>
              <p14:cNvContentPartPr/>
              <p14:nvPr/>
            </p14:nvContentPartPr>
            <p14:xfrm>
              <a:off x="7665927" y="435965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50C9647-5E70-4DCD-84FF-E91553C251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7927" y="43416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5A0D49-93E5-4181-A3DC-8F312A2FC42F}"/>
                  </a:ext>
                </a:extLst>
              </p14:cNvPr>
              <p14:cNvContentPartPr/>
              <p14:nvPr/>
            </p14:nvContentPartPr>
            <p14:xfrm>
              <a:off x="7304127" y="4329055"/>
              <a:ext cx="97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5A0D49-93E5-4181-A3DC-8F312A2FC4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86127" y="4311055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19DE43C-CC50-43F5-8350-81E9DC96E3D8}"/>
                  </a:ext>
                </a:extLst>
              </p14:cNvPr>
              <p14:cNvContentPartPr/>
              <p14:nvPr/>
            </p14:nvContentPartPr>
            <p14:xfrm>
              <a:off x="6896967" y="4327615"/>
              <a:ext cx="1224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19DE43C-CC50-43F5-8350-81E9DC96E3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8967" y="4309615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E536DD-5AB0-4675-A944-2431D6E9DF59}"/>
                  </a:ext>
                </a:extLst>
              </p14:cNvPr>
              <p14:cNvContentPartPr/>
              <p14:nvPr/>
            </p14:nvContentPartPr>
            <p14:xfrm>
              <a:off x="6608607" y="4346335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E536DD-5AB0-4675-A944-2431D6E9DF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0607" y="43283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89E751B-D5B5-4245-9C4A-A80B3F81B740}"/>
                  </a:ext>
                </a:extLst>
              </p14:cNvPr>
              <p14:cNvContentPartPr/>
              <p14:nvPr/>
            </p14:nvContentPartPr>
            <p14:xfrm>
              <a:off x="8117727" y="4385935"/>
              <a:ext cx="334080" cy="7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89E751B-D5B5-4245-9C4A-A80B3F81B7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99727" y="4367935"/>
                <a:ext cx="369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14:cNvPr>
              <p14:cNvContentPartPr/>
              <p14:nvPr/>
            </p14:nvContentPartPr>
            <p14:xfrm>
              <a:off x="2283927" y="841735"/>
              <a:ext cx="7986960" cy="4098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65927" y="823735"/>
                <a:ext cx="8022600" cy="41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F66C363-72FF-4710-945B-471140D3FEFD}"/>
                  </a:ext>
                </a:extLst>
              </p14:cNvPr>
              <p14:cNvContentPartPr/>
              <p14:nvPr/>
            </p14:nvContentPartPr>
            <p14:xfrm>
              <a:off x="6878247" y="6289615"/>
              <a:ext cx="277200" cy="446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F66C363-72FF-4710-945B-471140D3FE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60247" y="6271615"/>
                <a:ext cx="312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70E066B-5557-4E43-A5F9-33715B49F628}"/>
                  </a:ext>
                </a:extLst>
              </p14:cNvPr>
              <p14:cNvContentPartPr/>
              <p14:nvPr/>
            </p14:nvContentPartPr>
            <p14:xfrm>
              <a:off x="6568287" y="6264415"/>
              <a:ext cx="15480" cy="147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70E066B-5557-4E43-A5F9-33715B49F6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50287" y="6246415"/>
                <a:ext cx="51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97362A2-B198-4675-92DB-753A79C52864}"/>
                  </a:ext>
                </a:extLst>
              </p14:cNvPr>
              <p14:cNvContentPartPr/>
              <p14:nvPr/>
            </p14:nvContentPartPr>
            <p14:xfrm>
              <a:off x="6029007" y="6457015"/>
              <a:ext cx="95040" cy="248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97362A2-B198-4675-92DB-753A79C528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11007" y="6439015"/>
                <a:ext cx="1306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CACF9EE-A41B-427A-B8D6-7FDD060A1CDB}"/>
                  </a:ext>
                </a:extLst>
              </p14:cNvPr>
              <p14:cNvContentPartPr/>
              <p14:nvPr/>
            </p14:nvContentPartPr>
            <p14:xfrm>
              <a:off x="3963327" y="5301415"/>
              <a:ext cx="4426920" cy="864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CACF9EE-A41B-427A-B8D6-7FDD060A1C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45327" y="5283415"/>
                <a:ext cx="446256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3322C00-08EF-4F33-9C31-D678DEBED6E0}"/>
                  </a:ext>
                </a:extLst>
              </p14:cNvPr>
              <p14:cNvContentPartPr/>
              <p14:nvPr/>
            </p14:nvContentPartPr>
            <p14:xfrm>
              <a:off x="2970087" y="5677615"/>
              <a:ext cx="216360" cy="2109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3322C00-08EF-4F33-9C31-D678DEBED6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52087" y="5659615"/>
                <a:ext cx="252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6646B5-88A5-4A82-8D6C-A1AD82FE6C0E}"/>
                  </a:ext>
                </a:extLst>
              </p14:cNvPr>
              <p14:cNvContentPartPr/>
              <p14:nvPr/>
            </p14:nvContentPartPr>
            <p14:xfrm>
              <a:off x="10639527" y="119215"/>
              <a:ext cx="865440" cy="51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6646B5-88A5-4A82-8D6C-A1AD82FE6C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21527" y="101215"/>
                <a:ext cx="90108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8CC29DD-6DA5-4191-ABA9-B3E19116BD06}"/>
                  </a:ext>
                </a:extLst>
              </p14:cNvPr>
              <p14:cNvContentPartPr/>
              <p14:nvPr/>
            </p14:nvContentPartPr>
            <p14:xfrm>
              <a:off x="1205367" y="49015"/>
              <a:ext cx="1530360" cy="851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8CC29DD-6DA5-4191-ABA9-B3E19116BD0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87367" y="31015"/>
                <a:ext cx="156600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8565AE3-182A-4CEA-A3BF-9BF613A43534}"/>
                  </a:ext>
                </a:extLst>
              </p14:cNvPr>
              <p14:cNvContentPartPr/>
              <p14:nvPr/>
            </p14:nvContentPartPr>
            <p14:xfrm>
              <a:off x="9925287" y="680815"/>
              <a:ext cx="113760" cy="10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8565AE3-182A-4CEA-A3BF-9BF613A4353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07287" y="662815"/>
                <a:ext cx="149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4DEB69-4035-4D1B-B0B0-29D9EDA11A70}"/>
                  </a:ext>
                </a:extLst>
              </p14:cNvPr>
              <p14:cNvContentPartPr/>
              <p14:nvPr/>
            </p14:nvContentPartPr>
            <p14:xfrm>
              <a:off x="7933407" y="56935"/>
              <a:ext cx="2483280" cy="48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4DEB69-4035-4D1B-B0B0-29D9EDA11A7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15407" y="38935"/>
                <a:ext cx="25189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AB7A658-D4F2-4B67-9548-BB850BC18DBE}"/>
                  </a:ext>
                </a:extLst>
              </p14:cNvPr>
              <p14:cNvContentPartPr/>
              <p14:nvPr/>
            </p14:nvContentPartPr>
            <p14:xfrm>
              <a:off x="6651087" y="763255"/>
              <a:ext cx="4889160" cy="801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AB7A658-D4F2-4B67-9548-BB850BC18D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33087" y="745255"/>
                <a:ext cx="492480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ADCF11F-3218-4D62-A732-09B45A6A659C}"/>
                  </a:ext>
                </a:extLst>
              </p14:cNvPr>
              <p14:cNvContentPartPr/>
              <p14:nvPr/>
            </p14:nvContentPartPr>
            <p14:xfrm>
              <a:off x="5248167" y="966655"/>
              <a:ext cx="1086120" cy="461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ADCF11F-3218-4D62-A732-09B45A6A659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30167" y="948655"/>
                <a:ext cx="11217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DA244DB-FF78-482A-A426-76F06B906D30}"/>
                  </a:ext>
                </a:extLst>
              </p14:cNvPr>
              <p14:cNvContentPartPr/>
              <p14:nvPr/>
            </p14:nvContentPartPr>
            <p14:xfrm>
              <a:off x="5558127" y="4066975"/>
              <a:ext cx="248760" cy="294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DA244DB-FF78-482A-A426-76F06B906D3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13127" y="3976975"/>
                <a:ext cx="3384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D1622AC-2200-46C9-8B6B-6F54E8DD4E90}"/>
                  </a:ext>
                </a:extLst>
              </p14:cNvPr>
              <p14:cNvContentPartPr/>
              <p14:nvPr/>
            </p14:nvContentPartPr>
            <p14:xfrm>
              <a:off x="5392527" y="4015135"/>
              <a:ext cx="267840" cy="289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D1622AC-2200-46C9-8B6B-6F54E8DD4E9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7527" y="3925135"/>
                <a:ext cx="35748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91EF5D-C941-4E80-817E-3B0ECC7E96E1}"/>
                  </a:ext>
                </a:extLst>
              </p14:cNvPr>
              <p14:cNvContentPartPr/>
              <p14:nvPr/>
            </p14:nvContentPartPr>
            <p14:xfrm>
              <a:off x="5248167" y="3919375"/>
              <a:ext cx="331560" cy="272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91EF5D-C941-4E80-817E-3B0ECC7E96E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03167" y="3829375"/>
                <a:ext cx="421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56CCE9C-38B3-4C6F-B9A9-9063F07DE272}"/>
                  </a:ext>
                </a:extLst>
              </p14:cNvPr>
              <p14:cNvContentPartPr/>
              <p14:nvPr/>
            </p14:nvContentPartPr>
            <p14:xfrm>
              <a:off x="4857927" y="3921895"/>
              <a:ext cx="532440" cy="376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56CCE9C-38B3-4C6F-B9A9-9063F07DE2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12927" y="3831895"/>
                <a:ext cx="6220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8B3291F-58AE-4F05-B03F-44AC9F7CEBF3}"/>
                  </a:ext>
                </a:extLst>
              </p14:cNvPr>
              <p14:cNvContentPartPr/>
              <p14:nvPr/>
            </p14:nvContentPartPr>
            <p14:xfrm>
              <a:off x="4803927" y="3726415"/>
              <a:ext cx="475560" cy="404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8B3291F-58AE-4F05-B03F-44AC9F7CEB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8927" y="3636415"/>
                <a:ext cx="5652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DBDA608-C85C-4BD1-8BE7-822B0AE30C08}"/>
                  </a:ext>
                </a:extLst>
              </p14:cNvPr>
              <p14:cNvContentPartPr/>
              <p14:nvPr/>
            </p14:nvContentPartPr>
            <p14:xfrm>
              <a:off x="4751367" y="3557575"/>
              <a:ext cx="504360" cy="496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DBDA608-C85C-4BD1-8BE7-822B0AE30C0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6367" y="3467575"/>
                <a:ext cx="5940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A305C88-0E58-4CBC-8D63-7DB75497A413}"/>
                  </a:ext>
                </a:extLst>
              </p14:cNvPr>
              <p14:cNvContentPartPr/>
              <p14:nvPr/>
            </p14:nvContentPartPr>
            <p14:xfrm>
              <a:off x="4517367" y="3544255"/>
              <a:ext cx="660240" cy="547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A305C88-0E58-4CBC-8D63-7DB75497A4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72367" y="3454255"/>
                <a:ext cx="74988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7D1ADB5-805A-4562-B633-CB8D7FE58471}"/>
                  </a:ext>
                </a:extLst>
              </p14:cNvPr>
              <p14:cNvContentPartPr/>
              <p14:nvPr/>
            </p14:nvContentPartPr>
            <p14:xfrm>
              <a:off x="4287687" y="3432655"/>
              <a:ext cx="804600" cy="65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7D1ADB5-805A-4562-B633-CB8D7FE584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42687" y="3342655"/>
                <a:ext cx="89424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299147E-890F-44C6-BA5F-F097D03FCF6F}"/>
                  </a:ext>
                </a:extLst>
              </p14:cNvPr>
              <p14:cNvContentPartPr/>
              <p14:nvPr/>
            </p14:nvContentPartPr>
            <p14:xfrm>
              <a:off x="4262127" y="3366055"/>
              <a:ext cx="811440" cy="708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299147E-890F-44C6-BA5F-F097D03FCF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17127" y="3276055"/>
                <a:ext cx="90108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0B4002E-DDF0-46F7-8977-CA8EF7153869}"/>
                  </a:ext>
                </a:extLst>
              </p14:cNvPr>
              <p14:cNvContentPartPr/>
              <p14:nvPr/>
            </p14:nvContentPartPr>
            <p14:xfrm>
              <a:off x="4231167" y="3368935"/>
              <a:ext cx="728640" cy="510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0B4002E-DDF0-46F7-8977-CA8EF71538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86167" y="3278935"/>
                <a:ext cx="8182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FC799B6-5EA2-4DE7-A807-A464BBE37161}"/>
                  </a:ext>
                </a:extLst>
              </p14:cNvPr>
              <p14:cNvContentPartPr/>
              <p14:nvPr/>
            </p14:nvContentPartPr>
            <p14:xfrm>
              <a:off x="3899967" y="3162655"/>
              <a:ext cx="877680" cy="658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FC799B6-5EA2-4DE7-A807-A464BBE371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54967" y="3072655"/>
                <a:ext cx="9673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A369C8E-0985-48C3-8151-CE4AD2B121EA}"/>
                  </a:ext>
                </a:extLst>
              </p14:cNvPr>
              <p14:cNvContentPartPr/>
              <p14:nvPr/>
            </p14:nvContentPartPr>
            <p14:xfrm>
              <a:off x="4119927" y="3055015"/>
              <a:ext cx="762120" cy="615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A369C8E-0985-48C3-8151-CE4AD2B121E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74927" y="2965015"/>
                <a:ext cx="85176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5AA27BB-692F-4166-8CC0-42493FE1D32D}"/>
                  </a:ext>
                </a:extLst>
              </p14:cNvPr>
              <p14:cNvContentPartPr/>
              <p14:nvPr/>
            </p14:nvContentPartPr>
            <p14:xfrm>
              <a:off x="4008687" y="2983015"/>
              <a:ext cx="851760" cy="589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5AA27BB-692F-4166-8CC0-42493FE1D32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63687" y="2893015"/>
                <a:ext cx="94140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DBD550E-7E60-4192-AF05-3E4535BC2D62}"/>
                  </a:ext>
                </a:extLst>
              </p14:cNvPr>
              <p14:cNvContentPartPr/>
              <p14:nvPr/>
            </p14:nvContentPartPr>
            <p14:xfrm>
              <a:off x="4025247" y="2819575"/>
              <a:ext cx="662760" cy="483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DBD550E-7E60-4192-AF05-3E4535BC2D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980247" y="2729575"/>
                <a:ext cx="75240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39C42E3-BB34-4978-A644-6E4640239660}"/>
                  </a:ext>
                </a:extLst>
              </p14:cNvPr>
              <p14:cNvContentPartPr/>
              <p14:nvPr/>
            </p14:nvContentPartPr>
            <p14:xfrm>
              <a:off x="4027407" y="2558935"/>
              <a:ext cx="755280" cy="618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39C42E3-BB34-4978-A644-6E464023966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82407" y="2468935"/>
                <a:ext cx="84492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50DE104-1BF2-4E71-A937-DCFF2A099F73}"/>
                  </a:ext>
                </a:extLst>
              </p14:cNvPr>
              <p14:cNvContentPartPr/>
              <p14:nvPr/>
            </p14:nvContentPartPr>
            <p14:xfrm>
              <a:off x="3883407" y="2441575"/>
              <a:ext cx="851760" cy="684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50DE104-1BF2-4E71-A937-DCFF2A099F7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38407" y="2351575"/>
                <a:ext cx="94140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2585C5A-8149-4E10-96AF-BACFAB967184}"/>
                  </a:ext>
                </a:extLst>
              </p14:cNvPr>
              <p14:cNvContentPartPr/>
              <p14:nvPr/>
            </p14:nvContentPartPr>
            <p14:xfrm>
              <a:off x="3890247" y="2518975"/>
              <a:ext cx="634320" cy="585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2585C5A-8149-4E10-96AF-BACFAB96718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45247" y="2428975"/>
                <a:ext cx="7239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266CF37-9363-4676-AB6C-21CD81921ECF}"/>
                  </a:ext>
                </a:extLst>
              </p14:cNvPr>
              <p14:cNvContentPartPr/>
              <p14:nvPr/>
            </p14:nvContentPartPr>
            <p14:xfrm>
              <a:off x="4020927" y="2329975"/>
              <a:ext cx="551160" cy="470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266CF37-9363-4676-AB6C-21CD81921EC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75927" y="2239975"/>
                <a:ext cx="6408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E73D5E6-1377-4F49-A846-D979196BB18B}"/>
                  </a:ext>
                </a:extLst>
              </p14:cNvPr>
              <p14:cNvContentPartPr/>
              <p14:nvPr/>
            </p14:nvContentPartPr>
            <p14:xfrm>
              <a:off x="3970887" y="2238175"/>
              <a:ext cx="511200" cy="378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E73D5E6-1377-4F49-A846-D979196BB18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25887" y="2148175"/>
                <a:ext cx="60084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44D58E2-ECC3-4BE1-9466-BCB430650F31}"/>
                  </a:ext>
                </a:extLst>
              </p14:cNvPr>
              <p14:cNvContentPartPr/>
              <p14:nvPr/>
            </p14:nvContentPartPr>
            <p14:xfrm>
              <a:off x="3817167" y="2129095"/>
              <a:ext cx="574920" cy="493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44D58E2-ECC3-4BE1-9466-BCB430650F3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72167" y="2039095"/>
                <a:ext cx="66456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457998B-C55A-48A8-9911-D720A17DADCC}"/>
                  </a:ext>
                </a:extLst>
              </p14:cNvPr>
              <p14:cNvContentPartPr/>
              <p14:nvPr/>
            </p14:nvContentPartPr>
            <p14:xfrm>
              <a:off x="3890247" y="1992295"/>
              <a:ext cx="563400" cy="465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457998B-C55A-48A8-9911-D720A17DADC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45247" y="1902295"/>
                <a:ext cx="65304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07B17E-EE4D-4C22-A8A8-57A00180ED0C}"/>
                  </a:ext>
                </a:extLst>
              </p14:cNvPr>
              <p14:cNvContentPartPr/>
              <p14:nvPr/>
            </p14:nvContentPartPr>
            <p14:xfrm>
              <a:off x="4143327" y="2009575"/>
              <a:ext cx="348120" cy="571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07B17E-EE4D-4C22-A8A8-57A00180ED0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98327" y="1919575"/>
                <a:ext cx="43776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2BB1F01-50B6-49E9-8CEF-206883A80986}"/>
                  </a:ext>
                </a:extLst>
              </p14:cNvPr>
              <p14:cNvContentPartPr/>
              <p14:nvPr/>
            </p14:nvContentPartPr>
            <p14:xfrm>
              <a:off x="4451127" y="2364535"/>
              <a:ext cx="260280" cy="3384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2BB1F01-50B6-49E9-8CEF-206883A809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06127" y="2274535"/>
                <a:ext cx="3499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A8D564-9C59-468A-9861-384321F364E2}"/>
                  </a:ext>
                </a:extLst>
              </p14:cNvPr>
              <p14:cNvContentPartPr/>
              <p14:nvPr/>
            </p14:nvContentPartPr>
            <p14:xfrm>
              <a:off x="4572087" y="2340775"/>
              <a:ext cx="279000" cy="297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A8D564-9C59-468A-9861-384321F364E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27087" y="2250775"/>
                <a:ext cx="3686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7BA9A99-8D34-4389-90A9-129932E6D263}"/>
                  </a:ext>
                </a:extLst>
              </p14:cNvPr>
              <p14:cNvContentPartPr/>
              <p14:nvPr/>
            </p14:nvContentPartPr>
            <p14:xfrm>
              <a:off x="4439247" y="2218375"/>
              <a:ext cx="435600" cy="385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7BA9A99-8D34-4389-90A9-129932E6D26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94247" y="2128375"/>
                <a:ext cx="5252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F259180-18CF-4964-A966-8E91C6713E92}"/>
                  </a:ext>
                </a:extLst>
              </p14:cNvPr>
              <p14:cNvContentPartPr/>
              <p14:nvPr/>
            </p14:nvContentPartPr>
            <p14:xfrm>
              <a:off x="4249887" y="2159695"/>
              <a:ext cx="468720" cy="371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F259180-18CF-4964-A966-8E91C6713E9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04887" y="2069695"/>
                <a:ext cx="55836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1174975-CF1B-49BA-AD90-894B2F24A503}"/>
                  </a:ext>
                </a:extLst>
              </p14:cNvPr>
              <p14:cNvContentPartPr/>
              <p14:nvPr/>
            </p14:nvContentPartPr>
            <p14:xfrm>
              <a:off x="4178967" y="2110375"/>
              <a:ext cx="393120" cy="303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1174975-CF1B-49BA-AD90-894B2F24A50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33967" y="2020375"/>
                <a:ext cx="482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6AB1E76-92B9-41E0-BFBC-3704E1433442}"/>
                  </a:ext>
                </a:extLst>
              </p14:cNvPr>
              <p14:cNvContentPartPr/>
              <p14:nvPr/>
            </p14:nvContentPartPr>
            <p14:xfrm>
              <a:off x="4105527" y="2000215"/>
              <a:ext cx="385920" cy="293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6AB1E76-92B9-41E0-BFBC-3704E143344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60527" y="1910215"/>
                <a:ext cx="4755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DBA9C29-AF3E-4499-8A74-468C4791BD53}"/>
                  </a:ext>
                </a:extLst>
              </p14:cNvPr>
              <p14:cNvContentPartPr/>
              <p14:nvPr/>
            </p14:nvContentPartPr>
            <p14:xfrm>
              <a:off x="3933087" y="1840375"/>
              <a:ext cx="395280" cy="4287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DBA9C29-AF3E-4499-8A74-468C4791BD5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88087" y="1750375"/>
                <a:ext cx="48492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CC2FB06-8CD7-48C1-A9D8-0BBFB0482F2A}"/>
                  </a:ext>
                </a:extLst>
              </p14:cNvPr>
              <p14:cNvContentPartPr/>
              <p14:nvPr/>
            </p14:nvContentPartPr>
            <p14:xfrm>
              <a:off x="3876207" y="2194255"/>
              <a:ext cx="189720" cy="472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CC2FB06-8CD7-48C1-A9D8-0BBFB0482F2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31207" y="2104255"/>
                <a:ext cx="27936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4FE5AD9-95BC-4E5A-BF80-61E4F9E7EA03}"/>
                  </a:ext>
                </a:extLst>
              </p14:cNvPr>
              <p14:cNvContentPartPr/>
              <p14:nvPr/>
            </p14:nvContentPartPr>
            <p14:xfrm>
              <a:off x="3833727" y="2506735"/>
              <a:ext cx="303120" cy="535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4FE5AD9-95BC-4E5A-BF80-61E4F9E7EA0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88727" y="2416735"/>
                <a:ext cx="39276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3C174B4-EBA1-4600-B24B-FE016D441695}"/>
                  </a:ext>
                </a:extLst>
              </p14:cNvPr>
              <p14:cNvContentPartPr/>
              <p14:nvPr/>
            </p14:nvContentPartPr>
            <p14:xfrm>
              <a:off x="3556887" y="2710495"/>
              <a:ext cx="501840" cy="655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3C174B4-EBA1-4600-B24B-FE016D4416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11887" y="2620495"/>
                <a:ext cx="5914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D309D61-B3C6-43CE-9236-01C8A521223A}"/>
                  </a:ext>
                </a:extLst>
              </p14:cNvPr>
              <p14:cNvContentPartPr/>
              <p14:nvPr/>
            </p14:nvContentPartPr>
            <p14:xfrm>
              <a:off x="3400647" y="2898055"/>
              <a:ext cx="556200" cy="697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D309D61-B3C6-43CE-9236-01C8A52122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355647" y="2808055"/>
                <a:ext cx="64584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EB51729-52BB-4734-8FB9-67A5A05B20A9}"/>
                  </a:ext>
                </a:extLst>
              </p14:cNvPr>
              <p14:cNvContentPartPr/>
              <p14:nvPr/>
            </p14:nvContentPartPr>
            <p14:xfrm>
              <a:off x="3429087" y="3197215"/>
              <a:ext cx="480600" cy="626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EB51729-52BB-4734-8FB9-67A5A05B20A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84087" y="3107215"/>
                <a:ext cx="57024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464F4EC-1688-4E82-BC24-708AA7CD0F4A}"/>
                  </a:ext>
                </a:extLst>
              </p14:cNvPr>
              <p14:cNvContentPartPr/>
              <p14:nvPr/>
            </p14:nvContentPartPr>
            <p14:xfrm>
              <a:off x="3554007" y="3515095"/>
              <a:ext cx="348480" cy="411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464F4EC-1688-4E82-BC24-708AA7CD0F4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509007" y="3425095"/>
                <a:ext cx="4381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13998E4-3E34-4121-9563-A69D228CAE53}"/>
                  </a:ext>
                </a:extLst>
              </p14:cNvPr>
              <p14:cNvContentPartPr/>
              <p14:nvPr/>
            </p14:nvContentPartPr>
            <p14:xfrm>
              <a:off x="3313167" y="3560455"/>
              <a:ext cx="643680" cy="4896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13998E4-3E34-4121-9563-A69D228CAE5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68167" y="3470455"/>
                <a:ext cx="73332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20259C8-4996-4008-B4DE-B59F77D9698B}"/>
                  </a:ext>
                </a:extLst>
              </p14:cNvPr>
              <p14:cNvContentPartPr/>
              <p14:nvPr/>
            </p14:nvContentPartPr>
            <p14:xfrm>
              <a:off x="3206607" y="3846295"/>
              <a:ext cx="456840" cy="428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20259C8-4996-4008-B4DE-B59F77D9698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61607" y="3756295"/>
                <a:ext cx="5464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6F5EB4D-2395-413C-A2AB-1CBAEC0D4EEC}"/>
                  </a:ext>
                </a:extLst>
              </p14:cNvPr>
              <p14:cNvContentPartPr/>
              <p14:nvPr/>
            </p14:nvContentPartPr>
            <p14:xfrm>
              <a:off x="3640047" y="3923335"/>
              <a:ext cx="189000" cy="289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6F5EB4D-2395-413C-A2AB-1CBAEC0D4EE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95047" y="3833335"/>
                <a:ext cx="27864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9913978-DB78-409E-AB6E-BB2352B9EBBB}"/>
                  </a:ext>
                </a:extLst>
              </p14:cNvPr>
              <p14:cNvContentPartPr/>
              <p14:nvPr/>
            </p14:nvContentPartPr>
            <p14:xfrm>
              <a:off x="3788727" y="3965815"/>
              <a:ext cx="260640" cy="355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9913978-DB78-409E-AB6E-BB2352B9EBB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43727" y="3875815"/>
                <a:ext cx="3502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83431BD-A02A-4701-864F-1D7850F4794A}"/>
                  </a:ext>
                </a:extLst>
              </p14:cNvPr>
              <p14:cNvContentPartPr/>
              <p14:nvPr/>
            </p14:nvContentPartPr>
            <p14:xfrm>
              <a:off x="4046487" y="3963295"/>
              <a:ext cx="239400" cy="231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83431BD-A02A-4701-864F-1D7850F479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01487" y="3873295"/>
                <a:ext cx="3290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F97468D-C9A7-46EA-B087-727A64C95D1B}"/>
                  </a:ext>
                </a:extLst>
              </p14:cNvPr>
              <p14:cNvContentPartPr/>
              <p14:nvPr/>
            </p14:nvContentPartPr>
            <p14:xfrm>
              <a:off x="4138647" y="4017655"/>
              <a:ext cx="180360" cy="1987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F97468D-C9A7-46EA-B087-727A64C95D1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93647" y="3927655"/>
                <a:ext cx="2700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D04495B-1A7F-4374-8A23-9371EB69C639}"/>
                  </a:ext>
                </a:extLst>
              </p14:cNvPr>
              <p14:cNvContentPartPr/>
              <p14:nvPr/>
            </p14:nvContentPartPr>
            <p14:xfrm>
              <a:off x="4497567" y="4037815"/>
              <a:ext cx="83880" cy="183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D04495B-1A7F-4374-8A23-9371EB69C63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52567" y="3947815"/>
                <a:ext cx="1735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CE42F20-BF45-4A65-A0F3-9C68BB433301}"/>
                  </a:ext>
                </a:extLst>
              </p14:cNvPr>
              <p14:cNvContentPartPr/>
              <p14:nvPr/>
            </p14:nvContentPartPr>
            <p14:xfrm>
              <a:off x="4654527" y="4221415"/>
              <a:ext cx="97200" cy="109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CE42F20-BF45-4A65-A0F3-9C68BB43330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609527" y="4131415"/>
                <a:ext cx="1868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A3EFED7-80D4-4D25-9A60-3EFD6C69C373}"/>
                  </a:ext>
                </a:extLst>
              </p14:cNvPr>
              <p14:cNvContentPartPr/>
              <p14:nvPr/>
            </p14:nvContentPartPr>
            <p14:xfrm>
              <a:off x="4924167" y="3951415"/>
              <a:ext cx="137520" cy="187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A3EFED7-80D4-4D25-9A60-3EFD6C69C37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79167" y="3861415"/>
                <a:ext cx="2271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D56FF7-B166-470A-9515-5B526220A139}"/>
                  </a:ext>
                </a:extLst>
              </p14:cNvPr>
              <p14:cNvContentPartPr/>
              <p14:nvPr/>
            </p14:nvContentPartPr>
            <p14:xfrm>
              <a:off x="5167887" y="3759895"/>
              <a:ext cx="95040" cy="109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D56FF7-B166-470A-9515-5B526220A13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22887" y="3669895"/>
                <a:ext cx="184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A1B039A-3DE4-47CD-B46A-2E127B8C3DE9}"/>
                  </a:ext>
                </a:extLst>
              </p14:cNvPr>
              <p14:cNvContentPartPr/>
              <p14:nvPr/>
            </p14:nvContentPartPr>
            <p14:xfrm>
              <a:off x="5148807" y="3577735"/>
              <a:ext cx="213480" cy="101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A1B039A-3DE4-47CD-B46A-2E127B8C3DE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03807" y="3487735"/>
                <a:ext cx="3031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6DDB283-B745-49FF-9DB2-6148115A2AF0}"/>
                  </a:ext>
                </a:extLst>
              </p14:cNvPr>
              <p14:cNvContentPartPr/>
              <p14:nvPr/>
            </p14:nvContentPartPr>
            <p14:xfrm>
              <a:off x="4969167" y="3335455"/>
              <a:ext cx="244080" cy="234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6DDB283-B745-49FF-9DB2-6148115A2AF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924167" y="3245455"/>
                <a:ext cx="3337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8624092-2A27-4190-852E-9BD3531ACE36}"/>
                  </a:ext>
                </a:extLst>
              </p14:cNvPr>
              <p14:cNvContentPartPr/>
              <p14:nvPr/>
            </p14:nvContentPartPr>
            <p14:xfrm>
              <a:off x="4832007" y="3158695"/>
              <a:ext cx="215640" cy="1411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8624092-2A27-4190-852E-9BD3531ACE3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87007" y="3068695"/>
                <a:ext cx="3052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67AC402-7E07-4867-9CC1-2C486F9EF67C}"/>
                  </a:ext>
                </a:extLst>
              </p14:cNvPr>
              <p14:cNvContentPartPr/>
              <p14:nvPr/>
            </p14:nvContentPartPr>
            <p14:xfrm>
              <a:off x="3254127" y="3967255"/>
              <a:ext cx="38160" cy="363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67AC402-7E07-4867-9CC1-2C486F9EF67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36127" y="3949255"/>
                <a:ext cx="738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89B7B7E-0EC9-4850-842F-61171EDDEB19}"/>
                  </a:ext>
                </a:extLst>
              </p14:cNvPr>
              <p14:cNvContentPartPr/>
              <p14:nvPr/>
            </p14:nvContentPartPr>
            <p14:xfrm>
              <a:off x="3209127" y="4486015"/>
              <a:ext cx="246240" cy="278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89B7B7E-0EC9-4850-842F-61171EDDEB1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91127" y="4468015"/>
                <a:ext cx="2818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D9F82A3-5685-4003-ABAF-16EC5DE69C69}"/>
                  </a:ext>
                </a:extLst>
              </p14:cNvPr>
              <p14:cNvContentPartPr/>
              <p14:nvPr/>
            </p14:nvContentPartPr>
            <p14:xfrm>
              <a:off x="5863407" y="4673575"/>
              <a:ext cx="349200" cy="206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D9F82A3-5685-4003-ABAF-16EC5DE69C6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45407" y="4655575"/>
                <a:ext cx="384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8B9049B-5A1D-4C7F-BA5E-F34F8DDE51E7}"/>
                  </a:ext>
                </a:extLst>
              </p14:cNvPr>
              <p14:cNvContentPartPr/>
              <p14:nvPr/>
            </p14:nvContentPartPr>
            <p14:xfrm>
              <a:off x="5844327" y="4289095"/>
              <a:ext cx="128160" cy="88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8B9049B-5A1D-4C7F-BA5E-F34F8DDE51E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799327" y="4199095"/>
                <a:ext cx="217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5133A42-C844-4901-B8B2-59E623C68783}"/>
                  </a:ext>
                </a:extLst>
              </p14:cNvPr>
              <p14:cNvContentPartPr/>
              <p14:nvPr/>
            </p14:nvContentPartPr>
            <p14:xfrm>
              <a:off x="5716527" y="4226455"/>
              <a:ext cx="180360" cy="87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5133A42-C844-4901-B8B2-59E623C6878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671527" y="4136455"/>
                <a:ext cx="2700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C2E195C-2AEC-455C-BB19-FD9459D6381A}"/>
                  </a:ext>
                </a:extLst>
              </p14:cNvPr>
              <p14:cNvContentPartPr/>
              <p14:nvPr/>
            </p14:nvContentPartPr>
            <p14:xfrm>
              <a:off x="5615007" y="4104415"/>
              <a:ext cx="274680" cy="142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C2E195C-2AEC-455C-BB19-FD9459D6381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70007" y="4014415"/>
                <a:ext cx="3643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083CDBC-0B56-4014-9CCD-9E7A04903D71}"/>
                  </a:ext>
                </a:extLst>
              </p14:cNvPr>
              <p14:cNvContentPartPr/>
              <p14:nvPr/>
            </p14:nvContentPartPr>
            <p14:xfrm>
              <a:off x="5579367" y="3989935"/>
              <a:ext cx="284400" cy="119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083CDBC-0B56-4014-9CCD-9E7A04903D7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534367" y="3899935"/>
                <a:ext cx="374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43B3523-F2D3-492E-82CF-D0A49B0197D8}"/>
                  </a:ext>
                </a:extLst>
              </p14:cNvPr>
              <p14:cNvContentPartPr/>
              <p14:nvPr/>
            </p14:nvContentPartPr>
            <p14:xfrm>
              <a:off x="5444727" y="3961855"/>
              <a:ext cx="234360" cy="130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43B3523-F2D3-492E-82CF-D0A49B0197D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99727" y="3871855"/>
                <a:ext cx="324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DFA523F-E224-4AB2-BBC4-8375F53F588B}"/>
                  </a:ext>
                </a:extLst>
              </p14:cNvPr>
              <p14:cNvContentPartPr/>
              <p14:nvPr/>
            </p14:nvContentPartPr>
            <p14:xfrm>
              <a:off x="5347527" y="3957895"/>
              <a:ext cx="31320" cy="20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DFA523F-E224-4AB2-BBC4-8375F53F588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02527" y="3867895"/>
                <a:ext cx="1209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61DAF70-3CA0-47BF-9118-C7F7F74616EE}"/>
                  </a:ext>
                </a:extLst>
              </p14:cNvPr>
              <p14:cNvContentPartPr/>
              <p14:nvPr/>
            </p14:nvContentPartPr>
            <p14:xfrm>
              <a:off x="4124607" y="3523015"/>
              <a:ext cx="570240" cy="3556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61DAF70-3CA0-47BF-9118-C7F7F74616E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79607" y="3433015"/>
                <a:ext cx="6598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20F5F5A-06C4-49DF-A39F-CAA70875844D}"/>
                  </a:ext>
                </a:extLst>
              </p14:cNvPr>
              <p14:cNvContentPartPr/>
              <p14:nvPr/>
            </p14:nvContentPartPr>
            <p14:xfrm>
              <a:off x="3845247" y="3866095"/>
              <a:ext cx="163800" cy="133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20F5F5A-06C4-49DF-A39F-CAA70875844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800247" y="3776095"/>
                <a:ext cx="2534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0EEF740-7BAF-4E28-99C0-55822A94A495}"/>
                  </a:ext>
                </a:extLst>
              </p14:cNvPr>
              <p14:cNvContentPartPr/>
              <p14:nvPr/>
            </p14:nvContentPartPr>
            <p14:xfrm>
              <a:off x="3933087" y="3372895"/>
              <a:ext cx="619920" cy="5241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0EEF740-7BAF-4E28-99C0-55822A94A49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88087" y="3282895"/>
                <a:ext cx="70956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6B9EA3C-4687-4667-9616-C598BD077D4F}"/>
                  </a:ext>
                </a:extLst>
              </p14:cNvPr>
              <p14:cNvContentPartPr/>
              <p14:nvPr/>
            </p14:nvContentPartPr>
            <p14:xfrm>
              <a:off x="3710607" y="3431215"/>
              <a:ext cx="544320" cy="335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6B9EA3C-4687-4667-9616-C598BD077D4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665607" y="3341215"/>
                <a:ext cx="6339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6785391-D1AE-47FD-8547-169DBD0BFED0}"/>
                  </a:ext>
                </a:extLst>
              </p14:cNvPr>
              <p14:cNvContentPartPr/>
              <p14:nvPr/>
            </p14:nvContentPartPr>
            <p14:xfrm>
              <a:off x="3719967" y="3292975"/>
              <a:ext cx="416880" cy="258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6785391-D1AE-47FD-8547-169DBD0BFED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674967" y="3202975"/>
                <a:ext cx="5065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0629A547-64C0-4843-B6C9-ED932E699792}"/>
                  </a:ext>
                </a:extLst>
              </p14:cNvPr>
              <p14:cNvContentPartPr/>
              <p14:nvPr/>
            </p14:nvContentPartPr>
            <p14:xfrm>
              <a:off x="3701247" y="3117295"/>
              <a:ext cx="390600" cy="2836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0629A547-64C0-4843-B6C9-ED932E6997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656247" y="3027295"/>
                <a:ext cx="4802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EDEC34C-F6EA-4396-B4E2-50F7F9A09F0F}"/>
                  </a:ext>
                </a:extLst>
              </p14:cNvPr>
              <p14:cNvContentPartPr/>
              <p14:nvPr/>
            </p14:nvContentPartPr>
            <p14:xfrm>
              <a:off x="3745887" y="2774215"/>
              <a:ext cx="466560" cy="4485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EDEC34C-F6EA-4396-B4E2-50F7F9A09F0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700887" y="2684215"/>
                <a:ext cx="55620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824F35D-6729-4090-A030-A838C3D789C7}"/>
                  </a:ext>
                </a:extLst>
              </p14:cNvPr>
              <p14:cNvContentPartPr/>
              <p14:nvPr/>
            </p14:nvContentPartPr>
            <p14:xfrm>
              <a:off x="3996807" y="2716975"/>
              <a:ext cx="343440" cy="2797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824F35D-6729-4090-A030-A838C3D789C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951807" y="2626975"/>
                <a:ext cx="433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AC3FBC6-21AE-4838-A9E9-2B5E974DF39C}"/>
                  </a:ext>
                </a:extLst>
              </p14:cNvPr>
              <p14:cNvContentPartPr/>
              <p14:nvPr/>
            </p14:nvContentPartPr>
            <p14:xfrm>
              <a:off x="4600167" y="2859535"/>
              <a:ext cx="303120" cy="1450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AC3FBC6-21AE-4838-A9E9-2B5E974DF39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55167" y="2769535"/>
                <a:ext cx="392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A551B81-C481-492E-9F23-30F02E1E9443}"/>
                  </a:ext>
                </a:extLst>
              </p14:cNvPr>
              <p14:cNvContentPartPr/>
              <p14:nvPr/>
            </p14:nvContentPartPr>
            <p14:xfrm>
              <a:off x="4460487" y="3021535"/>
              <a:ext cx="142200" cy="93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A551B81-C481-492E-9F23-30F02E1E944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415487" y="2931535"/>
                <a:ext cx="23184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97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B64571-D29B-4FEA-9E94-88FD16F79353}"/>
                  </a:ext>
                </a:extLst>
              </p14:cNvPr>
              <p14:cNvContentPartPr/>
              <p14:nvPr/>
            </p14:nvContentPartPr>
            <p14:xfrm>
              <a:off x="9172887" y="4491415"/>
              <a:ext cx="759960" cy="769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B64571-D29B-4FEA-9E94-88FD16F793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4887" y="4473415"/>
                <a:ext cx="79560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14:cNvPr>
              <p14:cNvContentPartPr/>
              <p14:nvPr/>
            </p14:nvContentPartPr>
            <p14:xfrm>
              <a:off x="6464247" y="1878535"/>
              <a:ext cx="2815560" cy="2654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818C01-A167-4D3D-B959-2F5BE48FC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6249" y="1860530"/>
                <a:ext cx="2851195" cy="2689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453FDE-DA37-46A5-8FC7-3789FF5E55F3}"/>
                  </a:ext>
                </a:extLst>
              </p14:cNvPr>
              <p14:cNvContentPartPr/>
              <p14:nvPr/>
            </p14:nvContentPartPr>
            <p14:xfrm>
              <a:off x="2760567" y="3995335"/>
              <a:ext cx="756360" cy="45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453FDE-DA37-46A5-8FC7-3789FF5E55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2567" y="3977335"/>
                <a:ext cx="7920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E8C687F-A231-4946-9CB9-EB49B031FFEB}"/>
                  </a:ext>
                </a:extLst>
              </p14:cNvPr>
              <p14:cNvContentPartPr/>
              <p14:nvPr/>
            </p14:nvContentPartPr>
            <p14:xfrm>
              <a:off x="8420487" y="4463335"/>
              <a:ext cx="47880" cy="138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E8C687F-A231-4946-9CB9-EB49B031FF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87" y="4445335"/>
                <a:ext cx="835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50C9647-5E70-4DCD-84FF-E91553C251B2}"/>
                  </a:ext>
                </a:extLst>
              </p14:cNvPr>
              <p14:cNvContentPartPr/>
              <p14:nvPr/>
            </p14:nvContentPartPr>
            <p14:xfrm>
              <a:off x="7665927" y="435965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50C9647-5E70-4DCD-84FF-E91553C25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7927" y="43416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5A0D49-93E5-4181-A3DC-8F312A2FC42F}"/>
                  </a:ext>
                </a:extLst>
              </p14:cNvPr>
              <p14:cNvContentPartPr/>
              <p14:nvPr/>
            </p14:nvContentPartPr>
            <p14:xfrm>
              <a:off x="7304127" y="4329055"/>
              <a:ext cx="97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5A0D49-93E5-4181-A3DC-8F312A2FC4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6127" y="4311055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19DE43C-CC50-43F5-8350-81E9DC96E3D8}"/>
                  </a:ext>
                </a:extLst>
              </p14:cNvPr>
              <p14:cNvContentPartPr/>
              <p14:nvPr/>
            </p14:nvContentPartPr>
            <p14:xfrm>
              <a:off x="6896967" y="4327615"/>
              <a:ext cx="1224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19DE43C-CC50-43F5-8350-81E9DC96E3D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8967" y="4309615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E536DD-5AB0-4675-A944-2431D6E9DF59}"/>
                  </a:ext>
                </a:extLst>
              </p14:cNvPr>
              <p14:cNvContentPartPr/>
              <p14:nvPr/>
            </p14:nvContentPartPr>
            <p14:xfrm>
              <a:off x="6608607" y="4346335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E536DD-5AB0-4675-A944-2431D6E9DF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0607" y="43283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89E751B-D5B5-4245-9C4A-A80B3F81B740}"/>
                  </a:ext>
                </a:extLst>
              </p14:cNvPr>
              <p14:cNvContentPartPr/>
              <p14:nvPr/>
            </p14:nvContentPartPr>
            <p14:xfrm>
              <a:off x="8117727" y="4385935"/>
              <a:ext cx="334080" cy="7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89E751B-D5B5-4245-9C4A-A80B3F81B7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99727" y="4367935"/>
                <a:ext cx="369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14:cNvPr>
              <p14:cNvContentPartPr/>
              <p14:nvPr/>
            </p14:nvContentPartPr>
            <p14:xfrm>
              <a:off x="2283927" y="841735"/>
              <a:ext cx="7986960" cy="4098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52A7153-D7F4-47DC-8A83-4AAB79664E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65927" y="823735"/>
                <a:ext cx="8022600" cy="41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6646B5-88A5-4A82-8D6C-A1AD82FE6C0E}"/>
                  </a:ext>
                </a:extLst>
              </p14:cNvPr>
              <p14:cNvContentPartPr/>
              <p14:nvPr/>
            </p14:nvContentPartPr>
            <p14:xfrm>
              <a:off x="10639527" y="119215"/>
              <a:ext cx="865440" cy="51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6646B5-88A5-4A82-8D6C-A1AD82FE6C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621527" y="101215"/>
                <a:ext cx="90108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8CC29DD-6DA5-4191-ABA9-B3E19116BD06}"/>
                  </a:ext>
                </a:extLst>
              </p14:cNvPr>
              <p14:cNvContentPartPr/>
              <p14:nvPr/>
            </p14:nvContentPartPr>
            <p14:xfrm>
              <a:off x="1205367" y="49015"/>
              <a:ext cx="1530360" cy="851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8CC29DD-6DA5-4191-ABA9-B3E19116BD0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87367" y="31015"/>
                <a:ext cx="156600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8565AE3-182A-4CEA-A3BF-9BF613A43534}"/>
                  </a:ext>
                </a:extLst>
              </p14:cNvPr>
              <p14:cNvContentPartPr/>
              <p14:nvPr/>
            </p14:nvContentPartPr>
            <p14:xfrm>
              <a:off x="9925287" y="680815"/>
              <a:ext cx="113760" cy="10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8565AE3-182A-4CEA-A3BF-9BF613A4353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07287" y="662815"/>
                <a:ext cx="149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4DEB69-4035-4D1B-B0B0-29D9EDA11A70}"/>
                  </a:ext>
                </a:extLst>
              </p14:cNvPr>
              <p14:cNvContentPartPr/>
              <p14:nvPr/>
            </p14:nvContentPartPr>
            <p14:xfrm>
              <a:off x="7933407" y="56935"/>
              <a:ext cx="2483280" cy="48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4DEB69-4035-4D1B-B0B0-29D9EDA11A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15407" y="38935"/>
                <a:ext cx="25189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AB7A658-D4F2-4B67-9548-BB850BC18DBE}"/>
                  </a:ext>
                </a:extLst>
              </p14:cNvPr>
              <p14:cNvContentPartPr/>
              <p14:nvPr/>
            </p14:nvContentPartPr>
            <p14:xfrm>
              <a:off x="8433087" y="819055"/>
              <a:ext cx="3107160" cy="745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AB7A658-D4F2-4B67-9548-BB850BC18D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15087" y="801055"/>
                <a:ext cx="314280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ADCF11F-3218-4D62-A732-09B45A6A659C}"/>
                  </a:ext>
                </a:extLst>
              </p14:cNvPr>
              <p14:cNvContentPartPr/>
              <p14:nvPr/>
            </p14:nvContentPartPr>
            <p14:xfrm>
              <a:off x="5248167" y="966655"/>
              <a:ext cx="1086120" cy="461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ADCF11F-3218-4D62-A732-09B45A6A659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30167" y="948655"/>
                <a:ext cx="112176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67AC402-7E07-4867-9CC1-2C486F9EF67C}"/>
                  </a:ext>
                </a:extLst>
              </p14:cNvPr>
              <p14:cNvContentPartPr/>
              <p14:nvPr/>
            </p14:nvContentPartPr>
            <p14:xfrm>
              <a:off x="3254127" y="4110895"/>
              <a:ext cx="19440" cy="2199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67AC402-7E07-4867-9CC1-2C486F9EF6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36127" y="4092895"/>
                <a:ext cx="550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89B7B7E-0EC9-4850-842F-61171EDDEB19}"/>
                  </a:ext>
                </a:extLst>
              </p14:cNvPr>
              <p14:cNvContentPartPr/>
              <p14:nvPr/>
            </p14:nvContentPartPr>
            <p14:xfrm>
              <a:off x="3209127" y="4486015"/>
              <a:ext cx="246240" cy="278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89B7B7E-0EC9-4850-842F-61171EDDEB1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91127" y="4468015"/>
                <a:ext cx="2818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D9F82A3-5685-4003-ABAF-16EC5DE69C69}"/>
                  </a:ext>
                </a:extLst>
              </p14:cNvPr>
              <p14:cNvContentPartPr/>
              <p14:nvPr/>
            </p14:nvContentPartPr>
            <p14:xfrm>
              <a:off x="5863407" y="4673575"/>
              <a:ext cx="349200" cy="206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D9F82A3-5685-4003-ABAF-16EC5DE69C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45407" y="4655575"/>
                <a:ext cx="384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8B9049B-5A1D-4C7F-BA5E-F34F8DDE51E7}"/>
                  </a:ext>
                </a:extLst>
              </p14:cNvPr>
              <p14:cNvContentPartPr/>
              <p14:nvPr/>
            </p14:nvContentPartPr>
            <p14:xfrm>
              <a:off x="5844327" y="4289095"/>
              <a:ext cx="128160" cy="88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8B9049B-5A1D-4C7F-BA5E-F34F8DDE51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99327" y="4199095"/>
                <a:ext cx="217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4D23B7-5F8D-411E-81DD-5167CA3AD3CC}"/>
                  </a:ext>
                </a:extLst>
              </p14:cNvPr>
              <p14:cNvContentPartPr/>
              <p14:nvPr/>
            </p14:nvContentPartPr>
            <p14:xfrm>
              <a:off x="3232527" y="4160215"/>
              <a:ext cx="3298320" cy="18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4D23B7-5F8D-411E-81DD-5167CA3AD3C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14527" y="4142215"/>
                <a:ext cx="33339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A19162-D22A-428A-BADD-E8AE386FD594}"/>
                  </a:ext>
                </a:extLst>
              </p14:cNvPr>
              <p14:cNvContentPartPr/>
              <p14:nvPr/>
            </p14:nvContentPartPr>
            <p14:xfrm>
              <a:off x="6863847" y="940015"/>
              <a:ext cx="1436400" cy="53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A19162-D22A-428A-BADD-E8AE386FD5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45847" y="922015"/>
                <a:ext cx="147204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B8D7FA-D7E8-4025-A80D-03748CA4C12E}"/>
                  </a:ext>
                </a:extLst>
              </p14:cNvPr>
              <p14:cNvContentPartPr/>
              <p14:nvPr/>
            </p14:nvContentPartPr>
            <p14:xfrm>
              <a:off x="7533447" y="4019095"/>
              <a:ext cx="182880" cy="73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B8D7FA-D7E8-4025-A80D-03748CA4C1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88447" y="3929095"/>
                <a:ext cx="2725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B62737B-58BC-4925-8A18-EE865EEFDE71}"/>
                  </a:ext>
                </a:extLst>
              </p14:cNvPr>
              <p14:cNvContentPartPr/>
              <p14:nvPr/>
            </p14:nvContentPartPr>
            <p14:xfrm>
              <a:off x="7334727" y="3959335"/>
              <a:ext cx="376560" cy="24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B62737B-58BC-4925-8A18-EE865EEFDE7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89727" y="3869335"/>
                <a:ext cx="4662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7FBE2E0-2235-4682-8E10-554E73CDB594}"/>
                  </a:ext>
                </a:extLst>
              </p14:cNvPr>
              <p14:cNvContentPartPr/>
              <p14:nvPr/>
            </p14:nvContentPartPr>
            <p14:xfrm>
              <a:off x="7171647" y="3949975"/>
              <a:ext cx="437760" cy="221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7FBE2E0-2235-4682-8E10-554E73CDB5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26647" y="3859975"/>
                <a:ext cx="5274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8F547B-6AF0-4C5C-9DFA-22C0CED030FB}"/>
                  </a:ext>
                </a:extLst>
              </p14:cNvPr>
              <p14:cNvContentPartPr/>
              <p14:nvPr/>
            </p14:nvContentPartPr>
            <p14:xfrm>
              <a:off x="6984447" y="3908935"/>
              <a:ext cx="371880" cy="192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8F547B-6AF0-4C5C-9DFA-22C0CED030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39447" y="3818935"/>
                <a:ext cx="4615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A0289A-42F8-415E-94D7-06754ED82B6C}"/>
                  </a:ext>
                </a:extLst>
              </p14:cNvPr>
              <p14:cNvContentPartPr/>
              <p14:nvPr/>
            </p14:nvContentPartPr>
            <p14:xfrm>
              <a:off x="6932607" y="3712015"/>
              <a:ext cx="444960" cy="26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A0289A-42F8-415E-94D7-06754ED82B6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87607" y="3622015"/>
                <a:ext cx="5346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1060300-B661-48E5-A3CB-F48A5408F14B}"/>
                  </a:ext>
                </a:extLst>
              </p14:cNvPr>
              <p14:cNvContentPartPr/>
              <p14:nvPr/>
            </p14:nvContentPartPr>
            <p14:xfrm>
              <a:off x="6741447" y="3653335"/>
              <a:ext cx="539280" cy="294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1060300-B661-48E5-A3CB-F48A5408F14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96447" y="3563335"/>
                <a:ext cx="6289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4B584DA-80B9-43DD-9986-6A3A72391080}"/>
                  </a:ext>
                </a:extLst>
              </p14:cNvPr>
              <p14:cNvContentPartPr/>
              <p14:nvPr/>
            </p14:nvContentPartPr>
            <p14:xfrm>
              <a:off x="6920007" y="3453895"/>
              <a:ext cx="322920" cy="213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4B584DA-80B9-43DD-9986-6A3A7239108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75007" y="3363895"/>
                <a:ext cx="41256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6FCE6F6-A36B-44D6-AF13-4637E267F076}"/>
                  </a:ext>
                </a:extLst>
              </p14:cNvPr>
              <p14:cNvContentPartPr/>
              <p14:nvPr/>
            </p14:nvContentPartPr>
            <p14:xfrm>
              <a:off x="6984807" y="3170575"/>
              <a:ext cx="437760" cy="319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6FCE6F6-A36B-44D6-AF13-4637E267F07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39807" y="3080575"/>
                <a:ext cx="52740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2E9F0C-A148-4249-9F46-D0E4AFA4EDC4}"/>
                  </a:ext>
                </a:extLst>
              </p14:cNvPr>
              <p14:cNvContentPartPr/>
              <p14:nvPr/>
            </p14:nvContentPartPr>
            <p14:xfrm>
              <a:off x="6934767" y="3082735"/>
              <a:ext cx="390960" cy="28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2E9F0C-A148-4249-9F46-D0E4AFA4EDC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889767" y="2992735"/>
                <a:ext cx="4806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78F11E-0144-4A2E-9F31-532982EC769F}"/>
                  </a:ext>
                </a:extLst>
              </p14:cNvPr>
              <p14:cNvContentPartPr/>
              <p14:nvPr/>
            </p14:nvContentPartPr>
            <p14:xfrm>
              <a:off x="6859167" y="2971135"/>
              <a:ext cx="360000" cy="27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78F11E-0144-4A2E-9F31-532982EC76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14167" y="2881135"/>
                <a:ext cx="4496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41D03C-A554-4684-8549-5B785BAEBCB1}"/>
                  </a:ext>
                </a:extLst>
              </p14:cNvPr>
              <p14:cNvContentPartPr/>
              <p14:nvPr/>
            </p14:nvContentPartPr>
            <p14:xfrm>
              <a:off x="7008207" y="2852695"/>
              <a:ext cx="239400" cy="15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41D03C-A554-4684-8549-5B785BAEBCB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63207" y="2762695"/>
                <a:ext cx="3290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44E052D-B1B1-4E06-9D1F-67303F808D69}"/>
                  </a:ext>
                </a:extLst>
              </p14:cNvPr>
              <p14:cNvContentPartPr/>
              <p14:nvPr/>
            </p14:nvContentPartPr>
            <p14:xfrm>
              <a:off x="6904167" y="2694295"/>
              <a:ext cx="426240" cy="271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44E052D-B1B1-4E06-9D1F-67303F808D6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59167" y="2604295"/>
                <a:ext cx="5158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6D4044D-C6C4-4564-B277-1AEA714A873B}"/>
                  </a:ext>
                </a:extLst>
              </p14:cNvPr>
              <p14:cNvContentPartPr/>
              <p14:nvPr/>
            </p14:nvContentPartPr>
            <p14:xfrm>
              <a:off x="6967887" y="2553535"/>
              <a:ext cx="345960" cy="230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6D4044D-C6C4-4564-B277-1AEA714A873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22887" y="2463535"/>
                <a:ext cx="4356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D89857-7431-4172-BFD3-014AB8D2F00C}"/>
                  </a:ext>
                </a:extLst>
              </p14:cNvPr>
              <p14:cNvContentPartPr/>
              <p14:nvPr/>
            </p14:nvContentPartPr>
            <p14:xfrm>
              <a:off x="6927927" y="2360575"/>
              <a:ext cx="374040" cy="28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D89857-7431-4172-BFD3-014AB8D2F00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82927" y="2270575"/>
                <a:ext cx="4636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3B072C-C415-4DB8-995E-006699D20BFE}"/>
                  </a:ext>
                </a:extLst>
              </p14:cNvPr>
              <p14:cNvContentPartPr/>
              <p14:nvPr/>
            </p14:nvContentPartPr>
            <p14:xfrm>
              <a:off x="6906687" y="1995175"/>
              <a:ext cx="464040" cy="619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3B072C-C415-4DB8-995E-006699D20BF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861687" y="1905175"/>
                <a:ext cx="5536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2CC0931-BDF8-49AB-8547-FCEFC947F3A4}"/>
                  </a:ext>
                </a:extLst>
              </p14:cNvPr>
              <p14:cNvContentPartPr/>
              <p14:nvPr/>
            </p14:nvContentPartPr>
            <p14:xfrm>
              <a:off x="11056047" y="3025495"/>
              <a:ext cx="68760" cy="15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2CC0931-BDF8-49AB-8547-FCEFC947F3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038047" y="3007495"/>
                <a:ext cx="104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FB23FB8-3585-45F7-BB7E-8853CD89E78C}"/>
                  </a:ext>
                </a:extLst>
              </p14:cNvPr>
              <p14:cNvContentPartPr/>
              <p14:nvPr/>
            </p14:nvContentPartPr>
            <p14:xfrm>
              <a:off x="9482847" y="2002735"/>
              <a:ext cx="1931040" cy="86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FB23FB8-3585-45F7-BB7E-8853CD89E78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64847" y="1984735"/>
                <a:ext cx="196668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6FA89A4-231F-435C-8F29-6B66F135B21C}"/>
                  </a:ext>
                </a:extLst>
              </p14:cNvPr>
              <p14:cNvContentPartPr/>
              <p14:nvPr/>
            </p14:nvContentPartPr>
            <p14:xfrm>
              <a:off x="10942287" y="3737215"/>
              <a:ext cx="203760" cy="3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6FA89A4-231F-435C-8F29-6B66F135B21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924287" y="3719215"/>
                <a:ext cx="239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309E940-7025-4933-A926-FF327A07C2E6}"/>
                  </a:ext>
                </a:extLst>
              </p14:cNvPr>
              <p14:cNvContentPartPr/>
              <p14:nvPr/>
            </p14:nvContentPartPr>
            <p14:xfrm>
              <a:off x="10838247" y="3159775"/>
              <a:ext cx="12240" cy="15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309E940-7025-4933-A926-FF327A07C2E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0247" y="3141775"/>
                <a:ext cx="47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B403DA8-E787-4603-AD7C-EA882255FD18}"/>
                  </a:ext>
                </a:extLst>
              </p14:cNvPr>
              <p14:cNvContentPartPr/>
              <p14:nvPr/>
            </p14:nvContentPartPr>
            <p14:xfrm>
              <a:off x="6615447" y="4144015"/>
              <a:ext cx="45720" cy="394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B403DA8-E787-4603-AD7C-EA882255FD1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97447" y="4126015"/>
                <a:ext cx="813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5418EA4-C05C-4A3A-ABDE-1DD3255E04D9}"/>
                  </a:ext>
                </a:extLst>
              </p14:cNvPr>
              <p14:cNvContentPartPr/>
              <p14:nvPr/>
            </p14:nvContentPartPr>
            <p14:xfrm>
              <a:off x="10811607" y="3267775"/>
              <a:ext cx="452880" cy="326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5418EA4-C05C-4A3A-ABDE-1DD3255E04D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793607" y="3249775"/>
                <a:ext cx="4885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910EBAC-8EBC-49BD-96E2-4DB38DC52FE7}"/>
                  </a:ext>
                </a:extLst>
              </p14:cNvPr>
              <p14:cNvContentPartPr/>
              <p14:nvPr/>
            </p14:nvContentPartPr>
            <p14:xfrm>
              <a:off x="6709767" y="4682935"/>
              <a:ext cx="265680" cy="217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910EBAC-8EBC-49BD-96E2-4DB38DC52FE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91767" y="4664935"/>
                <a:ext cx="301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C755A76-1278-4D2E-9311-F31B0A64D2C4}"/>
                  </a:ext>
                </a:extLst>
              </p14:cNvPr>
              <p14:cNvContentPartPr/>
              <p14:nvPr/>
            </p14:nvContentPartPr>
            <p14:xfrm>
              <a:off x="9135087" y="3141415"/>
              <a:ext cx="1410120" cy="396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C755A76-1278-4D2E-9311-F31B0A64D2C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117087" y="3123415"/>
                <a:ext cx="14457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6EE987-50CB-43CE-8878-6E8B7D99B7B5}"/>
                  </a:ext>
                </a:extLst>
              </p14:cNvPr>
              <p14:cNvContentPartPr/>
              <p14:nvPr/>
            </p14:nvContentPartPr>
            <p14:xfrm>
              <a:off x="7877967" y="3953935"/>
              <a:ext cx="307080" cy="921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6EE987-50CB-43CE-8878-6E8B7D99B7B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59967" y="3935935"/>
                <a:ext cx="34272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1FC1CAB-3C66-4A8A-AF27-48AE8BAA8406}"/>
                  </a:ext>
                </a:extLst>
              </p14:cNvPr>
              <p14:cNvContentPartPr/>
              <p14:nvPr/>
            </p14:nvContentPartPr>
            <p14:xfrm>
              <a:off x="8183967" y="3003175"/>
              <a:ext cx="717840" cy="353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1FC1CAB-3C66-4A8A-AF27-48AE8BAA840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65967" y="2985175"/>
                <a:ext cx="753480" cy="3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649F55-5D9F-4C45-ACBB-F3197E086765}"/>
                  </a:ext>
                </a:extLst>
              </p14:cNvPr>
              <p14:cNvContentPartPr/>
              <p14:nvPr/>
            </p14:nvContentPartPr>
            <p14:xfrm>
              <a:off x="833847" y="631495"/>
              <a:ext cx="3421080" cy="221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649F55-5D9F-4C45-ACBB-F3197E086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847" y="613495"/>
                <a:ext cx="3456720" cy="22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28D6E9-1ADE-4B1E-9BB5-3F0ED54AB280}"/>
                  </a:ext>
                </a:extLst>
              </p14:cNvPr>
              <p14:cNvContentPartPr/>
              <p14:nvPr/>
            </p14:nvContentPartPr>
            <p14:xfrm>
              <a:off x="1188807" y="659575"/>
              <a:ext cx="2770560" cy="161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28D6E9-1ADE-4B1E-9BB5-3F0ED54AB2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807" y="641575"/>
                <a:ext cx="280620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E8B6E6-3699-4EBA-966A-037FD1C58AE7}"/>
                  </a:ext>
                </a:extLst>
              </p14:cNvPr>
              <p14:cNvContentPartPr/>
              <p14:nvPr/>
            </p14:nvContentPartPr>
            <p14:xfrm>
              <a:off x="5128756" y="3429000"/>
              <a:ext cx="3421080" cy="221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E8B6E6-3699-4EBA-966A-037FD1C58A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0756" y="3411000"/>
                <a:ext cx="3456720" cy="22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7B68A5-4C77-4482-956D-294C764F1564}"/>
                  </a:ext>
                </a:extLst>
              </p14:cNvPr>
              <p14:cNvContentPartPr/>
              <p14:nvPr/>
            </p14:nvContentPartPr>
            <p14:xfrm>
              <a:off x="5606416" y="3489835"/>
              <a:ext cx="143220" cy="161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7B68A5-4C77-4482-956D-294C764F15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8469" y="3471855"/>
                <a:ext cx="178756" cy="16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433814-CA64-41AB-9A7C-4E2E955E7195}"/>
                  </a:ext>
                </a:extLst>
              </p14:cNvPr>
              <p14:cNvContentPartPr/>
              <p14:nvPr/>
            </p14:nvContentPartPr>
            <p14:xfrm>
              <a:off x="5128756" y="343266"/>
              <a:ext cx="3421080" cy="2216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433814-CA64-41AB-9A7C-4E2E955E71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0756" y="325266"/>
                <a:ext cx="3456720" cy="22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F2E970-CA52-4565-B7B7-E750B8D3EF6B}"/>
                  </a:ext>
                </a:extLst>
              </p14:cNvPr>
              <p14:cNvContentPartPr/>
              <p14:nvPr/>
            </p14:nvContentPartPr>
            <p14:xfrm>
              <a:off x="5289752" y="320466"/>
              <a:ext cx="1360430" cy="1617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F2E970-CA52-4565-B7B7-E750B8D3EF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1752" y="302474"/>
                <a:ext cx="1396070" cy="165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1E9E17-91D5-4ED1-B8EF-F092D36FBFF0}"/>
                  </a:ext>
                </a:extLst>
              </p14:cNvPr>
              <p14:cNvContentPartPr/>
              <p14:nvPr/>
            </p14:nvContentPartPr>
            <p14:xfrm>
              <a:off x="843087" y="3857946"/>
              <a:ext cx="3421080" cy="221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1E9E17-91D5-4ED1-B8EF-F092D36FBF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087" y="3839946"/>
                <a:ext cx="3456720" cy="22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760DCA-47A0-4DE9-96C6-3E8B05DFE03C}"/>
                  </a:ext>
                </a:extLst>
              </p14:cNvPr>
              <p14:cNvContentPartPr/>
              <p14:nvPr/>
            </p14:nvContentPartPr>
            <p14:xfrm>
              <a:off x="2909455" y="3886026"/>
              <a:ext cx="1059152" cy="161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760DCA-47A0-4DE9-96C6-3E8B05DFE0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1461" y="3868034"/>
                <a:ext cx="1094781" cy="165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F9D8B18-10D6-4DD4-854D-ABE04E7A0E44}"/>
                  </a:ext>
                </a:extLst>
              </p14:cNvPr>
              <p14:cNvContentPartPr/>
              <p14:nvPr/>
            </p14:nvContentPartPr>
            <p14:xfrm>
              <a:off x="6464247" y="217495"/>
              <a:ext cx="724320" cy="73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F9D8B18-10D6-4DD4-854D-ABE04E7A0E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6247" y="199495"/>
                <a:ext cx="75996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F840AC0-43D0-453E-935D-D0988CD0A0BF}"/>
                  </a:ext>
                </a:extLst>
              </p14:cNvPr>
              <p14:cNvContentPartPr/>
              <p14:nvPr/>
            </p14:nvContentPartPr>
            <p14:xfrm>
              <a:off x="1629807" y="94375"/>
              <a:ext cx="1203120" cy="3288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F840AC0-43D0-453E-935D-D0988CD0A0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11807" y="76375"/>
                <a:ext cx="1238760" cy="33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9CF5A23-8EF1-4BA8-BC55-29719BB57999}"/>
                  </a:ext>
                </a:extLst>
              </p14:cNvPr>
              <p14:cNvContentPartPr/>
              <p14:nvPr/>
            </p14:nvContentPartPr>
            <p14:xfrm>
              <a:off x="6269847" y="3017575"/>
              <a:ext cx="1073880" cy="1123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9CF5A23-8EF1-4BA8-BC55-29719BB5799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51847" y="2999575"/>
                <a:ext cx="1109520" cy="11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AD478D1-C5ED-4E15-AB6E-E1D1C18C7C45}"/>
                  </a:ext>
                </a:extLst>
              </p14:cNvPr>
              <p14:cNvContentPartPr/>
              <p14:nvPr/>
            </p14:nvContentPartPr>
            <p14:xfrm>
              <a:off x="8143647" y="63775"/>
              <a:ext cx="3683880" cy="2805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AD478D1-C5ED-4E15-AB6E-E1D1C18C7C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25647" y="45775"/>
                <a:ext cx="3719520" cy="28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83949B-1B08-4FC7-9A1C-413E3CF9DC0C}"/>
                  </a:ext>
                </a:extLst>
              </p14:cNvPr>
              <p14:cNvContentPartPr/>
              <p14:nvPr/>
            </p14:nvContentPartPr>
            <p14:xfrm>
              <a:off x="1283487" y="5418415"/>
              <a:ext cx="1665720" cy="67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83949B-1B08-4FC7-9A1C-413E3CF9DC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65487" y="5400415"/>
                <a:ext cx="1701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05D8B44-4D7A-43D4-AD91-185E2D4FFE49}"/>
                  </a:ext>
                </a:extLst>
              </p14:cNvPr>
              <p14:cNvContentPartPr/>
              <p14:nvPr/>
            </p14:nvContentPartPr>
            <p14:xfrm>
              <a:off x="6620487" y="1923175"/>
              <a:ext cx="1521360" cy="98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05D8B44-4D7A-43D4-AD91-185E2D4FFE4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02487" y="1905175"/>
                <a:ext cx="1557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5A02A20-2856-4DCC-9C0B-C70D6E2A481E}"/>
                  </a:ext>
                </a:extLst>
              </p14:cNvPr>
              <p14:cNvContentPartPr/>
              <p14:nvPr/>
            </p14:nvContentPartPr>
            <p14:xfrm>
              <a:off x="10604247" y="3025495"/>
              <a:ext cx="1270440" cy="503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5A02A20-2856-4DCC-9C0B-C70D6E2A48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86247" y="3007495"/>
                <a:ext cx="13060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EED60F8-7FDD-4248-B853-A8F8137F4493}"/>
                  </a:ext>
                </a:extLst>
              </p14:cNvPr>
              <p14:cNvContentPartPr/>
              <p14:nvPr/>
            </p14:nvContentPartPr>
            <p14:xfrm>
              <a:off x="9955527" y="3081295"/>
              <a:ext cx="232920" cy="323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EED60F8-7FDD-4248-B853-A8F8137F449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37527" y="3063295"/>
                <a:ext cx="2685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795AFCC-268D-48A4-B518-9DB91296A270}"/>
                  </a:ext>
                </a:extLst>
              </p14:cNvPr>
              <p14:cNvContentPartPr/>
              <p14:nvPr/>
            </p14:nvContentPartPr>
            <p14:xfrm>
              <a:off x="9951567" y="3554335"/>
              <a:ext cx="290880" cy="108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795AFCC-268D-48A4-B518-9DB91296A2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33567" y="3536335"/>
                <a:ext cx="326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0ECE72B-C568-489F-A225-23F23ADAAE93}"/>
                  </a:ext>
                </a:extLst>
              </p14:cNvPr>
              <p14:cNvContentPartPr/>
              <p14:nvPr/>
            </p14:nvContentPartPr>
            <p14:xfrm>
              <a:off x="10377087" y="3896695"/>
              <a:ext cx="1592280" cy="769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0ECE72B-C568-489F-A225-23F23ADAAE9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59087" y="3878695"/>
                <a:ext cx="162792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B9611D6-CFB1-460A-B04C-43F5E439A6C1}"/>
                  </a:ext>
                </a:extLst>
              </p14:cNvPr>
              <p14:cNvContentPartPr/>
              <p14:nvPr/>
            </p14:nvContentPartPr>
            <p14:xfrm>
              <a:off x="8789487" y="4029895"/>
              <a:ext cx="1542600" cy="520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B9611D6-CFB1-460A-B04C-43F5E439A6C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71487" y="4011895"/>
                <a:ext cx="157824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92CABFF-B7CB-4261-959B-EFEBCFD0A064}"/>
                  </a:ext>
                </a:extLst>
              </p14:cNvPr>
              <p14:cNvContentPartPr/>
              <p14:nvPr/>
            </p14:nvContentPartPr>
            <p14:xfrm>
              <a:off x="10620807" y="4827655"/>
              <a:ext cx="1274760" cy="440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92CABFF-B7CB-4261-959B-EFEBCFD0A0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02807" y="4809655"/>
                <a:ext cx="13104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0673009-26A8-4702-8754-C79E09E14C17}"/>
                  </a:ext>
                </a:extLst>
              </p14:cNvPr>
              <p14:cNvContentPartPr/>
              <p14:nvPr/>
            </p14:nvContentPartPr>
            <p14:xfrm>
              <a:off x="9877767" y="4897135"/>
              <a:ext cx="400320" cy="435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0673009-26A8-4702-8754-C79E09E14C1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59767" y="4879135"/>
                <a:ext cx="4359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B3F2893-5B40-469C-9E57-DB36560F3A57}"/>
                  </a:ext>
                </a:extLst>
              </p14:cNvPr>
              <p14:cNvContentPartPr/>
              <p14:nvPr/>
            </p14:nvContentPartPr>
            <p14:xfrm>
              <a:off x="7987767" y="5587255"/>
              <a:ext cx="4019400" cy="762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B3F2893-5B40-469C-9E57-DB36560F3A5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69767" y="5569255"/>
                <a:ext cx="4055040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6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3C9E7-2F52-4E11-93EB-8F0CE68F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787111"/>
            <a:ext cx="5353050" cy="489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3BF72-22A7-4325-9328-5C7C5CE6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7" y="1144299"/>
            <a:ext cx="5915025" cy="4181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9C74F00-0441-4E8A-B682-3F71C9D8D2AA}"/>
                  </a:ext>
                </a:extLst>
              </p14:cNvPr>
              <p14:cNvContentPartPr/>
              <p14:nvPr/>
            </p14:nvContentPartPr>
            <p14:xfrm>
              <a:off x="4384887" y="2496295"/>
              <a:ext cx="281880" cy="252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9C74F00-0441-4E8A-B682-3F71C9D8D2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6887" y="2478295"/>
                <a:ext cx="62964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8950575-88F3-420C-B90B-65CE55E3A3E1}"/>
                  </a:ext>
                </a:extLst>
              </p14:cNvPr>
              <p14:cNvContentPartPr/>
              <p14:nvPr/>
            </p14:nvContentPartPr>
            <p14:xfrm>
              <a:off x="1768767" y="2368135"/>
              <a:ext cx="173520" cy="2502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8950575-88F3-420C-B90B-65CE55E3A3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6087" y="2021095"/>
                <a:ext cx="506520" cy="28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4675767" y="5002255"/>
              <a:ext cx="303120" cy="22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63887" y="4991455"/>
                <a:ext cx="3286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8761407" y="4731175"/>
              <a:ext cx="400320" cy="397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47367" y="4717135"/>
                <a:ext cx="4302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6400749" y="2567006"/>
              <a:ext cx="2041560" cy="428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92469" y="2558726"/>
                <a:ext cx="20548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4545087" y="2062495"/>
              <a:ext cx="462240" cy="164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35359" y="2053836"/>
                <a:ext cx="483497" cy="182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" name="Ink 8"/>
              <p14:cNvContentPartPr/>
              <p14:nvPr/>
            </p14:nvContentPartPr>
            <p14:xfrm>
              <a:off x="8582487" y="370855"/>
              <a:ext cx="2093040" cy="552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65207" y="357895"/>
                <a:ext cx="212364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1494087" y="2039095"/>
              <a:ext cx="470880" cy="178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82927" y="2029015"/>
                <a:ext cx="493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1623189" y="3154166"/>
              <a:ext cx="583920" cy="1946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14549" y="3145526"/>
                <a:ext cx="60012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" name="Ink 13"/>
              <p14:cNvContentPartPr/>
              <p14:nvPr/>
            </p14:nvContentPartPr>
            <p14:xfrm>
              <a:off x="1735287" y="5413375"/>
              <a:ext cx="3741120" cy="746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23767" y="5403655"/>
                <a:ext cx="377136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3379407" y="49015"/>
              <a:ext cx="1552320" cy="6508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65364" y="40375"/>
                <a:ext cx="1577166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" name="Ink 16"/>
              <p14:cNvContentPartPr/>
              <p14:nvPr/>
            </p14:nvContentPartPr>
            <p14:xfrm>
              <a:off x="2368389" y="1746926"/>
              <a:ext cx="860760" cy="3111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64429" y="1737926"/>
                <a:ext cx="873720" cy="31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Ink 20"/>
              <p14:cNvContentPartPr/>
              <p14:nvPr/>
            </p14:nvContentPartPr>
            <p14:xfrm>
              <a:off x="3316629" y="1748726"/>
              <a:ext cx="419040" cy="7282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07989" y="1740446"/>
                <a:ext cx="43632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" name="Ink 21"/>
              <p14:cNvContentPartPr/>
              <p14:nvPr/>
            </p14:nvContentPartPr>
            <p14:xfrm>
              <a:off x="3364869" y="2187206"/>
              <a:ext cx="76320" cy="1519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60549" y="2182886"/>
                <a:ext cx="8568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5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12"/>
            <a:ext cx="12253395" cy="62816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9869" y="235646"/>
              <a:ext cx="10444680" cy="541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669" y="171926"/>
                <a:ext cx="10481760" cy="55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612520" y="5477760"/>
              <a:ext cx="540000" cy="88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07120" y="5472720"/>
                <a:ext cx="551160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1687040" y="6118920"/>
              <a:ext cx="404640" cy="409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82360" y="6114960"/>
                <a:ext cx="4140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235760" y="5087880"/>
              <a:ext cx="50760" cy="775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0720" y="5085000"/>
                <a:ext cx="615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883240" y="5177880"/>
              <a:ext cx="43200" cy="704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7840" y="5172480"/>
                <a:ext cx="536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310200" y="5706720"/>
              <a:ext cx="180360" cy="660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6240" y="5703480"/>
                <a:ext cx="18828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563280" y="5874840"/>
              <a:ext cx="892440" cy="63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56800" y="5869080"/>
                <a:ext cx="9046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555120" y="5478840"/>
              <a:ext cx="283680" cy="145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1520" y="5475600"/>
                <a:ext cx="291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6457320" y="4769640"/>
              <a:ext cx="1177560" cy="986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3000" y="4766040"/>
                <a:ext cx="1187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3355920" y="3285720"/>
              <a:ext cx="55440" cy="23958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49440" y="3282120"/>
                <a:ext cx="6804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802080" y="3273840"/>
              <a:ext cx="2086200" cy="43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8120" y="3270600"/>
                <a:ext cx="2093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3035880" y="3232800"/>
              <a:ext cx="390600" cy="74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33000" y="3227400"/>
                <a:ext cx="398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378000" y="3197520"/>
              <a:ext cx="333000" cy="2480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4040" y="3191400"/>
                <a:ext cx="341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6213240" y="774000"/>
              <a:ext cx="4823280" cy="1712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06040" y="770040"/>
                <a:ext cx="4836240" cy="17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/>
              <p14:cNvContentPartPr/>
              <p14:nvPr/>
            </p14:nvContentPartPr>
            <p14:xfrm>
              <a:off x="205920" y="593280"/>
              <a:ext cx="398160" cy="52740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240" y="590400"/>
                <a:ext cx="408240" cy="52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/>
              <p14:cNvContentPartPr/>
              <p14:nvPr/>
            </p14:nvContentPartPr>
            <p14:xfrm>
              <a:off x="160200" y="253800"/>
              <a:ext cx="700200" cy="3672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5880" y="249480"/>
                <a:ext cx="7099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2918520" y="5399640"/>
              <a:ext cx="16920" cy="219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14920" y="5396040"/>
                <a:ext cx="241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/>
              <p14:cNvContentPartPr/>
              <p14:nvPr/>
            </p14:nvContentPartPr>
            <p14:xfrm>
              <a:off x="4248000" y="5183640"/>
              <a:ext cx="360" cy="3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45120" y="5180760"/>
                <a:ext cx="6120" cy="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3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AEB10-6293-4E1D-A42E-4D5A5C04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1" y="166255"/>
            <a:ext cx="6918614" cy="632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7BA52-32BC-4F1F-B80D-686E08EAF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35" y="1011200"/>
            <a:ext cx="5476875" cy="4305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F171AD-CEF2-4EC1-871E-1B6BAF1E4A8B}"/>
                  </a:ext>
                </a:extLst>
              </p14:cNvPr>
              <p14:cNvContentPartPr/>
              <p14:nvPr/>
            </p14:nvContentPartPr>
            <p14:xfrm>
              <a:off x="1489767" y="1759375"/>
              <a:ext cx="5838120" cy="385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F171AD-CEF2-4EC1-871E-1B6BAF1E4A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767" y="1741375"/>
                <a:ext cx="5873760" cy="38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851F9FE-0FF7-47F9-954F-D785E2499FDD}"/>
                  </a:ext>
                </a:extLst>
              </p14:cNvPr>
              <p14:cNvContentPartPr/>
              <p14:nvPr/>
            </p14:nvContentPartPr>
            <p14:xfrm>
              <a:off x="8791647" y="2092015"/>
              <a:ext cx="186120" cy="3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851F9FE-0FF7-47F9-954F-D785E2499F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3647" y="2074015"/>
                <a:ext cx="2217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7F9A52-A3B8-4675-B991-F936B43ED172}"/>
                  </a:ext>
                </a:extLst>
              </p14:cNvPr>
              <p14:cNvContentPartPr/>
              <p14:nvPr/>
            </p14:nvContentPartPr>
            <p14:xfrm>
              <a:off x="8936367" y="5146975"/>
              <a:ext cx="12240" cy="11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7F9A52-A3B8-4675-B991-F936B43ED1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18367" y="5128975"/>
                <a:ext cx="47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8D5FAF-2067-4CDE-8C96-CBEAE26D1AB7}"/>
                  </a:ext>
                </a:extLst>
              </p14:cNvPr>
              <p14:cNvContentPartPr/>
              <p14:nvPr/>
            </p14:nvContentPartPr>
            <p14:xfrm>
              <a:off x="8926647" y="5347855"/>
              <a:ext cx="2880" cy="68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8D5FAF-2067-4CDE-8C96-CBEAE26D1AB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8647" y="5329855"/>
                <a:ext cx="38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83C7885-A12F-4909-AC15-412D7F97CCE0}"/>
                  </a:ext>
                </a:extLst>
              </p14:cNvPr>
              <p14:cNvContentPartPr/>
              <p14:nvPr/>
            </p14:nvContentPartPr>
            <p14:xfrm>
              <a:off x="8919807" y="5535415"/>
              <a:ext cx="5040" cy="38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83C7885-A12F-4909-AC15-412D7F97CC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01807" y="5517415"/>
                <a:ext cx="40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C99FF4-B455-43D2-A8C6-986DB03FDA7D}"/>
                  </a:ext>
                </a:extLst>
              </p14:cNvPr>
              <p14:cNvContentPartPr/>
              <p14:nvPr/>
            </p14:nvContentPartPr>
            <p14:xfrm>
              <a:off x="8903247" y="4849255"/>
              <a:ext cx="38520" cy="19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C99FF4-B455-43D2-A8C6-986DB03FDA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85247" y="4831255"/>
                <a:ext cx="7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3861F8-F6D5-4C89-9FCC-D3B07D7E3D10}"/>
                  </a:ext>
                </a:extLst>
              </p14:cNvPr>
              <p14:cNvContentPartPr/>
              <p14:nvPr/>
            </p14:nvContentPartPr>
            <p14:xfrm>
              <a:off x="8860407" y="5665735"/>
              <a:ext cx="295920" cy="268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3861F8-F6D5-4C89-9FCC-D3B07D7E3D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2407" y="5647735"/>
                <a:ext cx="331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1646CC-3DCD-4DF0-8A18-FAAD2AC4EB1C}"/>
                  </a:ext>
                </a:extLst>
              </p14:cNvPr>
              <p14:cNvContentPartPr/>
              <p14:nvPr/>
            </p14:nvContentPartPr>
            <p14:xfrm>
              <a:off x="11202567" y="6072895"/>
              <a:ext cx="21600" cy="1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1646CC-3DCD-4DF0-8A18-FAAD2AC4EB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84567" y="6054895"/>
                <a:ext cx="57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BA81C8-E6A2-4BCC-8FF0-B355F7731E76}"/>
                  </a:ext>
                </a:extLst>
              </p14:cNvPr>
              <p14:cNvContentPartPr/>
              <p14:nvPr/>
            </p14:nvContentPartPr>
            <p14:xfrm>
              <a:off x="11212287" y="6184495"/>
              <a:ext cx="380880" cy="345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BA81C8-E6A2-4BCC-8FF0-B355F7731E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94287" y="6166495"/>
                <a:ext cx="4165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11D13D2-E330-49FC-9D2D-EE56DCF7B83B}"/>
                  </a:ext>
                </a:extLst>
              </p14:cNvPr>
              <p14:cNvContentPartPr/>
              <p14:nvPr/>
            </p14:nvContentPartPr>
            <p14:xfrm>
              <a:off x="10494447" y="6112495"/>
              <a:ext cx="450720" cy="29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11D13D2-E330-49FC-9D2D-EE56DCF7B83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76447" y="6094495"/>
                <a:ext cx="4863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5CE593-75E5-4DB2-9E53-D94B4763532E}"/>
                  </a:ext>
                </a:extLst>
              </p14:cNvPr>
              <p14:cNvContentPartPr/>
              <p14:nvPr/>
            </p14:nvContentPartPr>
            <p14:xfrm>
              <a:off x="8988207" y="5891815"/>
              <a:ext cx="1287360" cy="76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5CE593-75E5-4DB2-9E53-D94B476353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70207" y="5873815"/>
                <a:ext cx="132300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94DD48-0AB2-4700-8B1A-B4DDA7AE7C7B}"/>
                  </a:ext>
                </a:extLst>
              </p14:cNvPr>
              <p14:cNvContentPartPr/>
              <p14:nvPr/>
            </p14:nvContentPartPr>
            <p14:xfrm>
              <a:off x="6979047" y="5917015"/>
              <a:ext cx="1777320" cy="731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94DD48-0AB2-4700-8B1A-B4DDA7AE7C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61047" y="5899015"/>
                <a:ext cx="181296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47659A1-3067-46CE-A3EF-A7665D1AA0B4}"/>
                  </a:ext>
                </a:extLst>
              </p14:cNvPr>
              <p14:cNvContentPartPr/>
              <p14:nvPr/>
            </p14:nvContentPartPr>
            <p14:xfrm>
              <a:off x="5413767" y="6266935"/>
              <a:ext cx="719640" cy="314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47659A1-3067-46CE-A3EF-A7665D1AA0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5767" y="6248935"/>
                <a:ext cx="7552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EA5B7F7-7935-4664-8B4F-4EA69AC8EAB1}"/>
                  </a:ext>
                </a:extLst>
              </p14:cNvPr>
              <p14:cNvContentPartPr/>
              <p14:nvPr/>
            </p14:nvContentPartPr>
            <p14:xfrm>
              <a:off x="6344367" y="6225535"/>
              <a:ext cx="380520" cy="32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EA5B7F7-7935-4664-8B4F-4EA69AC8EA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26367" y="6207535"/>
                <a:ext cx="41616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9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95341-E6A4-4BFB-816C-C2F55B0C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1" y="166255"/>
            <a:ext cx="6918614" cy="6327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939985B-18E0-4BE9-89B3-995D5A0C0228}"/>
                  </a:ext>
                </a:extLst>
              </p14:cNvPr>
              <p14:cNvContentPartPr/>
              <p14:nvPr/>
            </p14:nvContentPartPr>
            <p14:xfrm>
              <a:off x="7409967" y="-38825"/>
              <a:ext cx="4301640" cy="180289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939985B-18E0-4BE9-89B3-995D5A0C02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1967" y="-56825"/>
                <a:ext cx="4337280" cy="1838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BD1754-50A8-456C-B5D0-BBB3109CCE70}"/>
                  </a:ext>
                </a:extLst>
              </p14:cNvPr>
              <p14:cNvContentPartPr/>
              <p14:nvPr/>
            </p14:nvContentPartPr>
            <p14:xfrm>
              <a:off x="11379327" y="2091665"/>
              <a:ext cx="537120" cy="446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BD1754-50A8-456C-B5D0-BBB3109CCE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1327" y="2073665"/>
                <a:ext cx="5727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BCE849D-FA04-4E4D-A57B-4E3F6D1A3BD2}"/>
                  </a:ext>
                </a:extLst>
              </p14:cNvPr>
              <p14:cNvContentPartPr/>
              <p14:nvPr/>
            </p14:nvContentPartPr>
            <p14:xfrm>
              <a:off x="9657807" y="2007065"/>
              <a:ext cx="1554480" cy="429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BCE849D-FA04-4E4D-A57B-4E3F6D1A3B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9807" y="1989065"/>
                <a:ext cx="159012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EF55A58-5EC8-4DD4-A978-D72191E6D7DC}"/>
                  </a:ext>
                </a:extLst>
              </p14:cNvPr>
              <p14:cNvContentPartPr/>
              <p14:nvPr/>
            </p14:nvContentPartPr>
            <p14:xfrm>
              <a:off x="10857327" y="3706985"/>
              <a:ext cx="553680" cy="194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EF55A58-5EC8-4DD4-A978-D72191E6D7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39327" y="3688985"/>
                <a:ext cx="589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B501A2B-8741-437A-8084-21CE804F391E}"/>
                  </a:ext>
                </a:extLst>
              </p14:cNvPr>
              <p14:cNvContentPartPr/>
              <p14:nvPr/>
            </p14:nvContentPartPr>
            <p14:xfrm>
              <a:off x="11672367" y="3491345"/>
              <a:ext cx="374400" cy="408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B501A2B-8741-437A-8084-21CE804F39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54367" y="3473345"/>
                <a:ext cx="410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BA06F77-45B4-4B9A-B40A-734393C3D554}"/>
                  </a:ext>
                </a:extLst>
              </p14:cNvPr>
              <p14:cNvContentPartPr/>
              <p14:nvPr/>
            </p14:nvContentPartPr>
            <p14:xfrm>
              <a:off x="9608127" y="2884385"/>
              <a:ext cx="665280" cy="152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BA06F77-45B4-4B9A-B40A-734393C3D5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90127" y="2866385"/>
                <a:ext cx="700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54E310A-12E6-4532-AEA2-019FF96E77D7}"/>
                  </a:ext>
                </a:extLst>
              </p14:cNvPr>
              <p14:cNvContentPartPr/>
              <p14:nvPr/>
            </p14:nvContentPartPr>
            <p14:xfrm>
              <a:off x="10620807" y="2758025"/>
              <a:ext cx="1300680" cy="390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54E310A-12E6-4532-AEA2-019FF96E77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02807" y="2740025"/>
                <a:ext cx="13363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EC7C880-BDF6-4336-B5BB-8998BB8FD6E6}"/>
                  </a:ext>
                </a:extLst>
              </p14:cNvPr>
              <p14:cNvContentPartPr/>
              <p14:nvPr/>
            </p14:nvContentPartPr>
            <p14:xfrm>
              <a:off x="9851847" y="3573785"/>
              <a:ext cx="570600" cy="2037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EC7C880-BDF6-4336-B5BB-8998BB8FD6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33847" y="3555785"/>
                <a:ext cx="6062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29F0F1-2CD5-47AD-8F00-5B33A96C0DBE}"/>
                  </a:ext>
                </a:extLst>
              </p14:cNvPr>
              <p14:cNvContentPartPr/>
              <p14:nvPr/>
            </p14:nvContentPartPr>
            <p14:xfrm>
              <a:off x="9873087" y="4381625"/>
              <a:ext cx="452160" cy="257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29F0F1-2CD5-47AD-8F00-5B33A96C0D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55087" y="4363625"/>
                <a:ext cx="487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D7517FF-F5DF-433D-88A6-32A9AD0B9211}"/>
                  </a:ext>
                </a:extLst>
              </p14:cNvPr>
              <p14:cNvContentPartPr/>
              <p14:nvPr/>
            </p14:nvContentPartPr>
            <p14:xfrm>
              <a:off x="10738887" y="4115225"/>
              <a:ext cx="1450440" cy="558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D7517FF-F5DF-433D-88A6-32A9AD0B92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20887" y="4097225"/>
                <a:ext cx="1486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BBFB28C-6C79-412F-B9E6-2CAC829EEE1B}"/>
                  </a:ext>
                </a:extLst>
              </p14:cNvPr>
              <p14:cNvContentPartPr/>
              <p14:nvPr/>
            </p14:nvContentPartPr>
            <p14:xfrm>
              <a:off x="10925727" y="5404025"/>
              <a:ext cx="179640" cy="400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BBFB28C-6C79-412F-B9E6-2CAC829EEE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07727" y="5386025"/>
                <a:ext cx="2152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744DE83-9275-4A13-93F6-56E303DBC87E}"/>
                  </a:ext>
                </a:extLst>
              </p14:cNvPr>
              <p14:cNvContentPartPr/>
              <p14:nvPr/>
            </p14:nvContentPartPr>
            <p14:xfrm>
              <a:off x="10973247" y="5962025"/>
              <a:ext cx="93960" cy="594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744DE83-9275-4A13-93F6-56E303DBC8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55247" y="5944025"/>
                <a:ext cx="129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F7C3361-83EB-4CA0-A878-257C1B0B3F90}"/>
                  </a:ext>
                </a:extLst>
              </p14:cNvPr>
              <p14:cNvContentPartPr/>
              <p14:nvPr/>
            </p14:nvContentPartPr>
            <p14:xfrm>
              <a:off x="9630447" y="3414305"/>
              <a:ext cx="2580480" cy="595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F7C3361-83EB-4CA0-A878-257C1B0B3F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12447" y="3396305"/>
                <a:ext cx="26161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12BF413-C221-4DB2-8D28-FE137BD11714}"/>
                  </a:ext>
                </a:extLst>
              </p14:cNvPr>
              <p14:cNvContentPartPr/>
              <p14:nvPr/>
            </p14:nvContentPartPr>
            <p14:xfrm>
              <a:off x="2729967" y="1627985"/>
              <a:ext cx="631440" cy="3968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12BF413-C221-4DB2-8D28-FE137BD1171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11967" y="1609985"/>
                <a:ext cx="667080" cy="40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4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D3384-C50F-49B1-B163-E54909F7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32" y="1340475"/>
            <a:ext cx="6672249" cy="3343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D7D792-EF39-4D5A-AFEF-94B7B9871A1E}"/>
                  </a:ext>
                </a:extLst>
              </p14:cNvPr>
              <p14:cNvContentPartPr/>
              <p14:nvPr/>
            </p14:nvContentPartPr>
            <p14:xfrm>
              <a:off x="6643887" y="188825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D7D792-EF39-4D5A-AFEF-94B7B9871A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5887" y="18702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DFAC2F1-B5B8-46F8-B56C-D8C7E274AD23}"/>
                  </a:ext>
                </a:extLst>
              </p14:cNvPr>
              <p14:cNvContentPartPr/>
              <p14:nvPr/>
            </p14:nvContentPartPr>
            <p14:xfrm>
              <a:off x="9333807" y="86095"/>
              <a:ext cx="2134080" cy="434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DFAC2F1-B5B8-46F8-B56C-D8C7E274AD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5807" y="68095"/>
                <a:ext cx="2169720" cy="469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1677D9-68A7-472B-AA04-F038E0E33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806" y="1163041"/>
            <a:ext cx="5248899" cy="36988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ECDF14-A7A3-423E-9387-B76E8A13B635}"/>
                  </a:ext>
                </a:extLst>
              </p14:cNvPr>
              <p14:cNvContentPartPr/>
              <p14:nvPr/>
            </p14:nvContentPartPr>
            <p14:xfrm>
              <a:off x="8612367" y="4282615"/>
              <a:ext cx="2599920" cy="2138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ECDF14-A7A3-423E-9387-B76E8A13B6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94367" y="4264615"/>
                <a:ext cx="2635560" cy="21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C9E2CA-273E-4C46-91CB-EB9135A34D39}"/>
                  </a:ext>
                </a:extLst>
              </p14:cNvPr>
              <p14:cNvContentPartPr/>
              <p14:nvPr/>
            </p14:nvContentPartPr>
            <p14:xfrm>
              <a:off x="2144247" y="1629055"/>
              <a:ext cx="4713120" cy="3095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C9E2CA-273E-4C46-91CB-EB9135A34D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6247" y="1611055"/>
                <a:ext cx="4748760" cy="31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86B0F8B-04DB-40B8-851E-DBB5213A413F}"/>
                  </a:ext>
                </a:extLst>
              </p14:cNvPr>
              <p14:cNvContentPartPr/>
              <p14:nvPr/>
            </p14:nvContentPartPr>
            <p14:xfrm>
              <a:off x="5621487" y="2222335"/>
              <a:ext cx="861840" cy="84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86B0F8B-04DB-40B8-851E-DBB5213A41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3487" y="2204335"/>
                <a:ext cx="8974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4B0472E-98A0-4465-8322-A7FBD25E407A}"/>
                  </a:ext>
                </a:extLst>
              </p14:cNvPr>
              <p14:cNvContentPartPr/>
              <p14:nvPr/>
            </p14:nvContentPartPr>
            <p14:xfrm>
              <a:off x="1969287" y="4559095"/>
              <a:ext cx="942120" cy="646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4B0472E-98A0-4465-8322-A7FBD25E40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1287" y="4541095"/>
                <a:ext cx="9777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B92D0C4-6FBA-491E-8B29-1E5DF326752A}"/>
                  </a:ext>
                </a:extLst>
              </p14:cNvPr>
              <p14:cNvContentPartPr/>
              <p14:nvPr/>
            </p14:nvContentPartPr>
            <p14:xfrm>
              <a:off x="3595767" y="4792015"/>
              <a:ext cx="3217320" cy="1159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B92D0C4-6FBA-491E-8B29-1E5DF3267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77767" y="4774015"/>
                <a:ext cx="3252960" cy="11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BA8E145-6D2A-4185-ADDC-D79BF70F5BE9}"/>
                  </a:ext>
                </a:extLst>
              </p14:cNvPr>
              <p14:cNvContentPartPr/>
              <p14:nvPr/>
            </p14:nvContentPartPr>
            <p14:xfrm>
              <a:off x="403287" y="4013335"/>
              <a:ext cx="1647360" cy="2927869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BA8E145-6D2A-4185-ADDC-D79BF70F5B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287" y="3995335"/>
                <a:ext cx="1683000" cy="29635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6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C90020-0C21-4632-99DC-86DC582E39A1}"/>
                  </a:ext>
                </a:extLst>
              </p14:cNvPr>
              <p14:cNvContentPartPr/>
              <p14:nvPr/>
            </p14:nvContentPartPr>
            <p14:xfrm>
              <a:off x="10097727" y="625015"/>
              <a:ext cx="817560" cy="45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C90020-0C21-4632-99DC-86DC582E39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9727" y="607015"/>
                <a:ext cx="853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5FC5F8-DA76-41E8-B630-9DF31F662579}"/>
                  </a:ext>
                </a:extLst>
              </p14:cNvPr>
              <p14:cNvContentPartPr/>
              <p14:nvPr/>
            </p14:nvContentPartPr>
            <p14:xfrm>
              <a:off x="8469087" y="510535"/>
              <a:ext cx="1347480" cy="71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5FC5F8-DA76-41E8-B630-9DF31F6625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1087" y="492535"/>
                <a:ext cx="138312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BB752B1-0A20-41E3-A4E1-7B805B62E7CD}"/>
                  </a:ext>
                </a:extLst>
              </p14:cNvPr>
              <p14:cNvContentPartPr/>
              <p14:nvPr/>
            </p14:nvContentPartPr>
            <p14:xfrm>
              <a:off x="7590327" y="832375"/>
              <a:ext cx="513720" cy="185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BB752B1-0A20-41E3-A4E1-7B805B62E7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2327" y="814375"/>
                <a:ext cx="549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A7581BF-39FD-49BD-B491-B5DDAC7E59C5}"/>
                  </a:ext>
                </a:extLst>
              </p14:cNvPr>
              <p14:cNvContentPartPr/>
              <p14:nvPr/>
            </p14:nvContentPartPr>
            <p14:xfrm>
              <a:off x="3743727" y="469135"/>
              <a:ext cx="2481120" cy="752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A7581BF-39FD-49BD-B491-B5DDAC7E59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5727" y="451135"/>
                <a:ext cx="251676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415CABC-4634-466F-8D90-F6D126EACD34}"/>
                  </a:ext>
                </a:extLst>
              </p14:cNvPr>
              <p14:cNvContentPartPr/>
              <p14:nvPr/>
            </p14:nvContentPartPr>
            <p14:xfrm>
              <a:off x="6147087" y="3093535"/>
              <a:ext cx="5040" cy="16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415CABC-4634-466F-8D90-F6D126EAC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9087" y="3075535"/>
                <a:ext cx="40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38329A6-094E-4E74-8D8C-68FF182B6E9C}"/>
                  </a:ext>
                </a:extLst>
              </p14:cNvPr>
              <p14:cNvContentPartPr/>
              <p14:nvPr/>
            </p14:nvContentPartPr>
            <p14:xfrm>
              <a:off x="6596727" y="1220815"/>
              <a:ext cx="710280" cy="138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38329A6-094E-4E74-8D8C-68FF182B6E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8727" y="1202815"/>
                <a:ext cx="745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CA5B9C3-027C-484C-B219-4F1D30C38DE2}"/>
                  </a:ext>
                </a:extLst>
              </p14:cNvPr>
              <p14:cNvContentPartPr/>
              <p14:nvPr/>
            </p14:nvContentPartPr>
            <p14:xfrm>
              <a:off x="6660447" y="632935"/>
              <a:ext cx="551520" cy="376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CA5B9C3-027C-484C-B219-4F1D30C38D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2447" y="614935"/>
                <a:ext cx="5871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511EE6-4519-4573-BB8B-18CC89DFACAD}"/>
                  </a:ext>
                </a:extLst>
              </p14:cNvPr>
              <p14:cNvContentPartPr/>
              <p14:nvPr/>
            </p14:nvContentPartPr>
            <p14:xfrm>
              <a:off x="1214727" y="1593055"/>
              <a:ext cx="4543920" cy="2129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511EE6-4519-4573-BB8B-18CC89DFAC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6727" y="1575055"/>
                <a:ext cx="457956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EB1BA75-8858-49C1-8FAB-6858290EF81C}"/>
                  </a:ext>
                </a:extLst>
              </p14:cNvPr>
              <p14:cNvContentPartPr/>
              <p14:nvPr/>
            </p14:nvContentPartPr>
            <p14:xfrm>
              <a:off x="11434047" y="3282175"/>
              <a:ext cx="116640" cy="147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EB1BA75-8858-49C1-8FAB-6858290EF8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16047" y="3264175"/>
                <a:ext cx="152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57102B-F557-45DF-B4B2-DFF374E0BBEE}"/>
                  </a:ext>
                </a:extLst>
              </p14:cNvPr>
              <p14:cNvContentPartPr/>
              <p14:nvPr/>
            </p14:nvContentPartPr>
            <p14:xfrm>
              <a:off x="11564727" y="3568375"/>
              <a:ext cx="2880" cy="24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57102B-F557-45DF-B4B2-DFF374E0BB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46727" y="3550375"/>
                <a:ext cx="38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D6D3AA7-1E9B-41D1-A522-AA1B04639C6D}"/>
                  </a:ext>
                </a:extLst>
              </p14:cNvPr>
              <p14:cNvContentPartPr/>
              <p14:nvPr/>
            </p14:nvContentPartPr>
            <p14:xfrm>
              <a:off x="8138967" y="3011095"/>
              <a:ext cx="948960" cy="364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6D3AA7-1E9B-41D1-A522-AA1B04639C6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20967" y="2993095"/>
                <a:ext cx="9846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AC0CF52-6BBD-4AE6-85D5-B3A86691D2B2}"/>
                  </a:ext>
                </a:extLst>
              </p14:cNvPr>
              <p14:cNvContentPartPr/>
              <p14:nvPr/>
            </p14:nvContentPartPr>
            <p14:xfrm>
              <a:off x="9437847" y="3032335"/>
              <a:ext cx="1756440" cy="654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AC0CF52-6BBD-4AE6-85D5-B3A86691D2B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419847" y="3014335"/>
                <a:ext cx="1792080" cy="6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7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79F8D-9954-4C44-90D5-88088B12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789709"/>
            <a:ext cx="5353050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73BBF-16DE-4CE6-9B72-34CFC9C3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4354"/>
            <a:ext cx="6672249" cy="3343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BD0B49-9AB7-4E50-9C0F-D8DE3075EF40}"/>
                  </a:ext>
                </a:extLst>
              </p14:cNvPr>
              <p14:cNvContentPartPr/>
              <p14:nvPr/>
            </p14:nvContentPartPr>
            <p14:xfrm>
              <a:off x="2385807" y="4589695"/>
              <a:ext cx="2481840" cy="72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BD0B49-9AB7-4E50-9C0F-D8DE3075EF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7807" y="4571695"/>
                <a:ext cx="251748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B95BA4C-20EF-4EEB-A3BA-59B978581A6D}"/>
                  </a:ext>
                </a:extLst>
              </p14:cNvPr>
              <p14:cNvContentPartPr/>
              <p14:nvPr/>
            </p14:nvContentPartPr>
            <p14:xfrm>
              <a:off x="256767" y="4749175"/>
              <a:ext cx="1847160" cy="81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B95BA4C-20EF-4EEB-A3BA-59B978581A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767" y="4731175"/>
                <a:ext cx="188280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1ABDA15-6E9C-4E1A-B616-6AA8637F1EE5}"/>
                  </a:ext>
                </a:extLst>
              </p14:cNvPr>
              <p14:cNvContentPartPr/>
              <p14:nvPr/>
            </p14:nvContentPartPr>
            <p14:xfrm>
              <a:off x="2712327" y="3953215"/>
              <a:ext cx="419040" cy="269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1ABDA15-6E9C-4E1A-B616-6AA8637F1E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7327" y="3863215"/>
                <a:ext cx="5086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94D8D4-FABC-40BA-AB2C-0699FFA4799A}"/>
                  </a:ext>
                </a:extLst>
              </p14:cNvPr>
              <p14:cNvContentPartPr/>
              <p14:nvPr/>
            </p14:nvContentPartPr>
            <p14:xfrm>
              <a:off x="5623647" y="3996415"/>
              <a:ext cx="271080" cy="298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94D8D4-FABC-40BA-AB2C-0699FFA479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8647" y="3906415"/>
                <a:ext cx="3607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B3F3562-8852-4273-9AA5-67427F7CD7C2}"/>
                  </a:ext>
                </a:extLst>
              </p14:cNvPr>
              <p14:cNvContentPartPr/>
              <p14:nvPr/>
            </p14:nvContentPartPr>
            <p14:xfrm>
              <a:off x="7739367" y="2942335"/>
              <a:ext cx="1209960" cy="2992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B3F3562-8852-4273-9AA5-67427F7CD7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21367" y="2924335"/>
                <a:ext cx="1245600" cy="30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8559729-C6BC-412F-BAE3-D75929F5E9B4}"/>
                  </a:ext>
                </a:extLst>
              </p14:cNvPr>
              <p14:cNvContentPartPr/>
              <p14:nvPr/>
            </p14:nvContentPartPr>
            <p14:xfrm>
              <a:off x="9018087" y="4706335"/>
              <a:ext cx="3408480" cy="1235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8559729-C6BC-412F-BAE3-D75929F5E9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00087" y="4688335"/>
                <a:ext cx="3444120" cy="12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4F267C-B0FE-4218-83DD-8B8A1E8FD57B}"/>
                  </a:ext>
                </a:extLst>
              </p14:cNvPr>
              <p14:cNvContentPartPr/>
              <p14:nvPr/>
            </p14:nvContentPartPr>
            <p14:xfrm>
              <a:off x="8394567" y="2102455"/>
              <a:ext cx="421560" cy="80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4F267C-B0FE-4218-83DD-8B8A1E8FD5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6567" y="2084455"/>
                <a:ext cx="45720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A86A17-AE6B-4AA7-BD1F-DC006F3CAC14}"/>
                  </a:ext>
                </a:extLst>
              </p14:cNvPr>
              <p14:cNvContentPartPr/>
              <p14:nvPr/>
            </p14:nvContentPartPr>
            <p14:xfrm>
              <a:off x="10358007" y="3734695"/>
              <a:ext cx="7560" cy="16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A86A17-AE6B-4AA7-BD1F-DC006F3CA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0007" y="3716695"/>
                <a:ext cx="4320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7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EE7623-E69E-4612-96E4-1C7340B3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449736"/>
            <a:ext cx="8137400" cy="4078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03FED6-34AF-4668-B991-C7764EE68DEE}"/>
                  </a:ext>
                </a:extLst>
              </p14:cNvPr>
              <p14:cNvContentPartPr/>
              <p14:nvPr/>
            </p14:nvContentPartPr>
            <p14:xfrm>
              <a:off x="10162167" y="104815"/>
              <a:ext cx="1244520" cy="55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03FED6-34AF-4668-B991-C7764EE68D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4167" y="86815"/>
                <a:ext cx="1280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892E78-FF33-48CF-93AB-6317ECEBD865}"/>
                  </a:ext>
                </a:extLst>
              </p14:cNvPr>
              <p14:cNvContentPartPr/>
              <p14:nvPr/>
            </p14:nvContentPartPr>
            <p14:xfrm>
              <a:off x="5312247" y="104455"/>
              <a:ext cx="4236840" cy="806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892E78-FF33-48CF-93AB-6317ECEBD8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4247" y="86455"/>
                <a:ext cx="427248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33F93AE-7D50-4DDE-A046-BA9E255174D4}"/>
                  </a:ext>
                </a:extLst>
              </p14:cNvPr>
              <p14:cNvContentPartPr/>
              <p14:nvPr/>
            </p14:nvContentPartPr>
            <p14:xfrm>
              <a:off x="6229887" y="756785"/>
              <a:ext cx="1074600" cy="605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33F93AE-7D50-4DDE-A046-BA9E255174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1887" y="738785"/>
                <a:ext cx="111024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8B5C5A5-7690-4FA0-AB0A-54BF9818A605}"/>
                  </a:ext>
                </a:extLst>
              </p14:cNvPr>
              <p14:cNvContentPartPr/>
              <p14:nvPr/>
            </p14:nvContentPartPr>
            <p14:xfrm>
              <a:off x="2624847" y="-10745"/>
              <a:ext cx="2292480" cy="140401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8B5C5A5-7690-4FA0-AB0A-54BF9818A6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6847" y="-28745"/>
                <a:ext cx="2328120" cy="143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563DE5D-0A6C-4B8E-ADD3-2BBD9527192A}"/>
                  </a:ext>
                </a:extLst>
              </p14:cNvPr>
              <p14:cNvContentPartPr/>
              <p14:nvPr/>
            </p14:nvContentPartPr>
            <p14:xfrm>
              <a:off x="3057567" y="4817225"/>
              <a:ext cx="1387080" cy="78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563DE5D-0A6C-4B8E-ADD3-2BBD952719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9567" y="4799225"/>
                <a:ext cx="142272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D9FAE5C-4B69-4742-9A2E-1D687B1256F5}"/>
                  </a:ext>
                </a:extLst>
              </p14:cNvPr>
              <p14:cNvContentPartPr/>
              <p14:nvPr/>
            </p14:nvContentPartPr>
            <p14:xfrm>
              <a:off x="3506487" y="4593665"/>
              <a:ext cx="4752360" cy="1321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D9FAE5C-4B69-4742-9A2E-1D687B1256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88487" y="4575665"/>
                <a:ext cx="478800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F554AA-E74A-4B9F-A870-864319D9F6D4}"/>
                  </a:ext>
                </a:extLst>
              </p14:cNvPr>
              <p14:cNvContentPartPr/>
              <p14:nvPr/>
            </p14:nvContentPartPr>
            <p14:xfrm>
              <a:off x="4783407" y="1748225"/>
              <a:ext cx="3623400" cy="1619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F554AA-E74A-4B9F-A870-864319D9F6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5407" y="1730225"/>
                <a:ext cx="3659040" cy="16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BE519-5C60-4641-AA9A-4EBFB1FC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35" y="0"/>
            <a:ext cx="8495002" cy="7157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73C470-BF74-4763-919A-E8B2B5714E1A}"/>
                  </a:ext>
                </a:extLst>
              </p14:cNvPr>
              <p14:cNvContentPartPr/>
              <p14:nvPr/>
            </p14:nvContentPartPr>
            <p14:xfrm>
              <a:off x="1981167" y="878084"/>
              <a:ext cx="1540440" cy="221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73C470-BF74-4763-919A-E8B2B5714E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3167" y="860084"/>
                <a:ext cx="1576080" cy="22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C383E07-CE0F-4A13-BADB-11405473CEF4}"/>
                  </a:ext>
                </a:extLst>
              </p14:cNvPr>
              <p14:cNvContentPartPr/>
              <p14:nvPr/>
            </p14:nvContentPartPr>
            <p14:xfrm>
              <a:off x="2173047" y="4181084"/>
              <a:ext cx="1402920" cy="1418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C383E07-CE0F-4A13-BADB-11405473CE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5047" y="4163084"/>
                <a:ext cx="1438560" cy="14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B9D8F5-2B9F-4046-A2A6-CE50C2685517}"/>
                  </a:ext>
                </a:extLst>
              </p14:cNvPr>
              <p14:cNvContentPartPr/>
              <p14:nvPr/>
            </p14:nvContentPartPr>
            <p14:xfrm>
              <a:off x="5984727" y="514484"/>
              <a:ext cx="1535040" cy="1455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B9D8F5-2B9F-4046-A2A6-CE50C26855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6727" y="496484"/>
                <a:ext cx="157068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208C3C-6A74-45EE-82FF-478688600C62}"/>
                  </a:ext>
                </a:extLst>
              </p14:cNvPr>
              <p14:cNvContentPartPr/>
              <p14:nvPr/>
            </p14:nvContentPartPr>
            <p14:xfrm>
              <a:off x="1465647" y="162760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208C3C-6A74-45EE-82FF-478688600C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7647" y="16096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6D699AD-62ED-474B-94CE-9A81DD57D7D9}"/>
                  </a:ext>
                </a:extLst>
              </p14:cNvPr>
              <p14:cNvContentPartPr/>
              <p14:nvPr/>
            </p14:nvContentPartPr>
            <p14:xfrm>
              <a:off x="1046247" y="1616804"/>
              <a:ext cx="725760" cy="739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6D699AD-62ED-474B-94CE-9A81DD57D7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8247" y="1598804"/>
                <a:ext cx="761400" cy="7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78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07203-1E72-417C-A591-75ED18C5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84" y="341168"/>
            <a:ext cx="3829050" cy="384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4ADAD-AF64-478C-9604-ED713AB2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10" y="4402282"/>
            <a:ext cx="2447925" cy="2114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A0B114-D751-4CE8-BF9E-335D4D32B1BB}"/>
                  </a:ext>
                </a:extLst>
              </p14:cNvPr>
              <p14:cNvContentPartPr/>
              <p14:nvPr/>
            </p14:nvContentPartPr>
            <p14:xfrm>
              <a:off x="2118687" y="3626695"/>
              <a:ext cx="361800" cy="29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A0B114-D751-4CE8-BF9E-335D4D32B1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687" y="3536695"/>
                <a:ext cx="4514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B698A5-A295-4254-96F6-547C897E3216}"/>
                  </a:ext>
                </a:extLst>
              </p14:cNvPr>
              <p14:cNvContentPartPr/>
              <p14:nvPr/>
            </p14:nvContentPartPr>
            <p14:xfrm>
              <a:off x="3116607" y="4442095"/>
              <a:ext cx="752760" cy="14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B698A5-A295-4254-96F6-547C897E3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8607" y="4424095"/>
                <a:ext cx="788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0C4070-9AF6-4801-A1D7-8A75BF3D9620}"/>
                  </a:ext>
                </a:extLst>
              </p14:cNvPr>
              <p14:cNvContentPartPr/>
              <p14:nvPr/>
            </p14:nvContentPartPr>
            <p14:xfrm>
              <a:off x="4502967" y="4030975"/>
              <a:ext cx="965520" cy="689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B0C4070-9AF6-4801-A1D7-8A75BF3D96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4967" y="4012975"/>
                <a:ext cx="1001160" cy="7250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8AC1AAF-11C7-4A88-9F83-8E76EDC2FC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053" y="602239"/>
            <a:ext cx="2733675" cy="2162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D92AD23-DB52-4DEC-A811-25813B0EA1FF}"/>
                  </a:ext>
                </a:extLst>
              </p14:cNvPr>
              <p14:cNvContentPartPr/>
              <p14:nvPr/>
            </p14:nvContentPartPr>
            <p14:xfrm>
              <a:off x="8578887" y="885655"/>
              <a:ext cx="207720" cy="18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D92AD23-DB52-4DEC-A811-25813B0EA1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33887" y="795655"/>
                <a:ext cx="297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E7BEEA1-2CE1-4D8D-8C03-89789A789062}"/>
                  </a:ext>
                </a:extLst>
              </p14:cNvPr>
              <p14:cNvContentPartPr/>
              <p14:nvPr/>
            </p14:nvContentPartPr>
            <p14:xfrm>
              <a:off x="8527047" y="1182295"/>
              <a:ext cx="1706400" cy="1860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E7BEEA1-2CE1-4D8D-8C03-89789A78906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09047" y="1164295"/>
                <a:ext cx="1742040" cy="18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BA27818-7C01-4FD2-A68A-CB7F57599778}"/>
                  </a:ext>
                </a:extLst>
              </p14:cNvPr>
              <p14:cNvContentPartPr/>
              <p14:nvPr/>
            </p14:nvContentPartPr>
            <p14:xfrm>
              <a:off x="3149727" y="3678535"/>
              <a:ext cx="232920" cy="232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BA27818-7C01-4FD2-A68A-CB7F575997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04727" y="3588535"/>
                <a:ext cx="32256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C9BF2D0-01B8-4C73-BD80-F08E72AFA8EA}"/>
                  </a:ext>
                </a:extLst>
              </p14:cNvPr>
              <p14:cNvContentPartPr/>
              <p14:nvPr/>
            </p14:nvContentPartPr>
            <p14:xfrm>
              <a:off x="2963967" y="4663495"/>
              <a:ext cx="236880" cy="18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C9BF2D0-01B8-4C73-BD80-F08E72AFA8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18967" y="4573495"/>
                <a:ext cx="3265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766B89-CBD1-48BB-993E-A877B6334E9B}"/>
                  </a:ext>
                </a:extLst>
              </p14:cNvPr>
              <p14:cNvContentPartPr/>
              <p14:nvPr/>
            </p14:nvContentPartPr>
            <p14:xfrm>
              <a:off x="2468607" y="2371375"/>
              <a:ext cx="2335320" cy="1163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766B89-CBD1-48BB-993E-A877B6334E9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607" y="2353375"/>
                <a:ext cx="2370960" cy="11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F42525-8133-4A13-8660-7A24788D8F9A}"/>
                  </a:ext>
                </a:extLst>
              </p14:cNvPr>
              <p14:cNvContentPartPr/>
              <p14:nvPr/>
            </p14:nvContentPartPr>
            <p14:xfrm>
              <a:off x="3433767" y="5113855"/>
              <a:ext cx="1325160" cy="455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F42525-8133-4A13-8660-7A24788D8F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15767" y="5095855"/>
                <a:ext cx="13608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684B87-912D-4B68-A411-9D7CE2B1D1A8}"/>
                  </a:ext>
                </a:extLst>
              </p14:cNvPr>
              <p14:cNvContentPartPr/>
              <p14:nvPr/>
            </p14:nvContentPartPr>
            <p14:xfrm>
              <a:off x="5820567" y="5668255"/>
              <a:ext cx="196920" cy="51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684B87-912D-4B68-A411-9D7CE2B1D1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02567" y="5650255"/>
                <a:ext cx="232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974CCBB-EA05-4543-AD74-A6F26554F1A0}"/>
                  </a:ext>
                </a:extLst>
              </p14:cNvPr>
              <p14:cNvContentPartPr/>
              <p14:nvPr/>
            </p14:nvContentPartPr>
            <p14:xfrm>
              <a:off x="5293167" y="5041855"/>
              <a:ext cx="1346400" cy="469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974CCBB-EA05-4543-AD74-A6F26554F1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75167" y="5023855"/>
                <a:ext cx="189792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EE8B680-E827-4543-9756-115554662D2D}"/>
                  </a:ext>
                </a:extLst>
              </p14:cNvPr>
              <p14:cNvContentPartPr/>
              <p14:nvPr/>
            </p14:nvContentPartPr>
            <p14:xfrm>
              <a:off x="3559767" y="5825215"/>
              <a:ext cx="442080" cy="430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EE8B680-E827-4543-9756-115554662D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41767" y="5693095"/>
                <a:ext cx="369108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A97DF9C-6EF6-45E9-B7CC-3DF7B2053252}"/>
                  </a:ext>
                </a:extLst>
              </p14:cNvPr>
              <p14:cNvContentPartPr/>
              <p14:nvPr/>
            </p14:nvContentPartPr>
            <p14:xfrm>
              <a:off x="6680607" y="363655"/>
              <a:ext cx="4513320" cy="2977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A97DF9C-6EF6-45E9-B7CC-3DF7B20532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62607" y="345655"/>
                <a:ext cx="5382000" cy="30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" name="Ink 7"/>
              <p14:cNvContentPartPr/>
              <p14:nvPr/>
            </p14:nvContentPartPr>
            <p14:xfrm>
              <a:off x="10320207" y="670015"/>
              <a:ext cx="206640" cy="471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03979" y="653815"/>
                <a:ext cx="232245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/>
              <p14:cNvContentPartPr/>
              <p14:nvPr/>
            </p14:nvContentPartPr>
            <p14:xfrm>
              <a:off x="10577247" y="1079695"/>
              <a:ext cx="240480" cy="280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561023" y="1066735"/>
                <a:ext cx="266078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" name="Ink 9"/>
              <p14:cNvContentPartPr/>
              <p14:nvPr/>
            </p14:nvContentPartPr>
            <p14:xfrm>
              <a:off x="10786407" y="979975"/>
              <a:ext cx="1109520" cy="653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74163" y="969175"/>
                <a:ext cx="1131847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" name="Ink 10"/>
              <p14:cNvContentPartPr/>
              <p14:nvPr/>
            </p14:nvContentPartPr>
            <p14:xfrm>
              <a:off x="10928247" y="1873855"/>
              <a:ext cx="244440" cy="303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13105" y="1865575"/>
                <a:ext cx="273282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" name="Ink 11"/>
              <p14:cNvContentPartPr/>
              <p14:nvPr/>
            </p14:nvContentPartPr>
            <p14:xfrm>
              <a:off x="8917287" y="2507095"/>
              <a:ext cx="301320" cy="3758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99647" y="2495215"/>
                <a:ext cx="334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" name="Ink 14"/>
              <p14:cNvContentPartPr/>
              <p14:nvPr/>
            </p14:nvContentPartPr>
            <p14:xfrm>
              <a:off x="11086647" y="1807615"/>
              <a:ext cx="940320" cy="1133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77644" y="1798255"/>
                <a:ext cx="959407" cy="11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" name="Ink 17"/>
              <p14:cNvContentPartPr/>
              <p14:nvPr/>
            </p14:nvContentPartPr>
            <p14:xfrm>
              <a:off x="11115087" y="2550655"/>
              <a:ext cx="3240" cy="13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02532" y="2539495"/>
                <a:ext cx="307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" name="Ink 18"/>
              <p14:cNvContentPartPr/>
              <p14:nvPr/>
            </p14:nvContentPartPr>
            <p14:xfrm>
              <a:off x="11131647" y="2562895"/>
              <a:ext cx="470160" cy="395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23361" y="2550655"/>
                <a:ext cx="493218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" name="Ink 19"/>
              <p14:cNvContentPartPr/>
              <p14:nvPr/>
            </p14:nvContentPartPr>
            <p14:xfrm>
              <a:off x="5794647" y="5204575"/>
              <a:ext cx="384840" cy="273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7727" y="5195935"/>
                <a:ext cx="412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" name="Ink 20"/>
              <p14:cNvContentPartPr/>
              <p14:nvPr/>
            </p14:nvContentPartPr>
            <p14:xfrm>
              <a:off x="8305509" y="3872366"/>
              <a:ext cx="2781720" cy="1960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97949" y="3865166"/>
                <a:ext cx="2796120" cy="19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2" name="Ink 21"/>
              <p14:cNvContentPartPr/>
              <p14:nvPr/>
            </p14:nvContentPartPr>
            <p14:xfrm>
              <a:off x="3991767" y="5711095"/>
              <a:ext cx="579960" cy="6332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79519" y="5702095"/>
                <a:ext cx="605176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Ink 22"/>
              <p14:cNvContentPartPr/>
              <p14:nvPr/>
            </p14:nvContentPartPr>
            <p14:xfrm>
              <a:off x="4005807" y="6002335"/>
              <a:ext cx="99720" cy="1864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8581" y="5991535"/>
                <a:ext cx="121398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" name="Ink 23"/>
              <p14:cNvContentPartPr/>
              <p14:nvPr/>
            </p14:nvContentPartPr>
            <p14:xfrm>
              <a:off x="4622487" y="6041215"/>
              <a:ext cx="426960" cy="2592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06634" y="6027175"/>
                <a:ext cx="456865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" name="Ink 24"/>
              <p14:cNvContentPartPr/>
              <p14:nvPr/>
            </p14:nvContentPartPr>
            <p14:xfrm>
              <a:off x="4455447" y="6297535"/>
              <a:ext cx="14760" cy="28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43270" y="6285655"/>
                <a:ext cx="4059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6" name="Ink 25"/>
              <p14:cNvContentPartPr/>
              <p14:nvPr/>
            </p14:nvContentPartPr>
            <p14:xfrm>
              <a:off x="4720407" y="5746735"/>
              <a:ext cx="2494800" cy="5976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08885" y="5737735"/>
                <a:ext cx="2518923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2" name="Ink 31"/>
              <p14:cNvContentPartPr/>
              <p14:nvPr/>
            </p14:nvContentPartPr>
            <p14:xfrm>
              <a:off x="10194789" y="3951566"/>
              <a:ext cx="377280" cy="1950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190469" y="3947966"/>
                <a:ext cx="390240" cy="19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Ink 32"/>
              <p14:cNvContentPartPr/>
              <p14:nvPr/>
            </p14:nvContentPartPr>
            <p14:xfrm>
              <a:off x="8916789" y="4193486"/>
              <a:ext cx="247680" cy="19594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12829" y="4189526"/>
                <a:ext cx="255600" cy="19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/>
              <p14:cNvContentPartPr/>
              <p14:nvPr/>
            </p14:nvContentPartPr>
            <p14:xfrm>
              <a:off x="9521949" y="4123286"/>
              <a:ext cx="358560" cy="20671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516549" y="4118606"/>
                <a:ext cx="371520" cy="20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Ink 35"/>
              <p14:cNvContentPartPr/>
              <p14:nvPr/>
            </p14:nvContentPartPr>
            <p14:xfrm>
              <a:off x="11484087" y="2931175"/>
              <a:ext cx="17280" cy="43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472322" y="2919655"/>
                <a:ext cx="44119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Ink 36"/>
              <p14:cNvContentPartPr/>
              <p14:nvPr/>
            </p14:nvContentPartPr>
            <p14:xfrm>
              <a:off x="8451669" y="4411646"/>
              <a:ext cx="2751480" cy="3427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446629" y="4406606"/>
                <a:ext cx="27615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" name="Ink 38"/>
              <p14:cNvContentPartPr/>
              <p14:nvPr/>
            </p14:nvContentPartPr>
            <p14:xfrm>
              <a:off x="8387949" y="4730246"/>
              <a:ext cx="2672640" cy="387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83989" y="4724846"/>
                <a:ext cx="26820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" name="Ink 42"/>
              <p14:cNvContentPartPr/>
              <p14:nvPr/>
            </p14:nvContentPartPr>
            <p14:xfrm>
              <a:off x="9189309" y="4192406"/>
              <a:ext cx="207360" cy="2419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83189" y="4188446"/>
                <a:ext cx="217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4" name="Ink 43"/>
              <p14:cNvContentPartPr/>
              <p14:nvPr/>
            </p14:nvContentPartPr>
            <p14:xfrm>
              <a:off x="8639949" y="4311206"/>
              <a:ext cx="169920" cy="2214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634909" y="4306526"/>
                <a:ext cx="179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" name="Ink 49"/>
              <p14:cNvContentPartPr/>
              <p14:nvPr/>
            </p14:nvContentPartPr>
            <p14:xfrm>
              <a:off x="10869207" y="2449855"/>
              <a:ext cx="312840" cy="3888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852628" y="2439775"/>
                <a:ext cx="342754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/>
              <p14:cNvContentPartPr/>
              <p14:nvPr/>
            </p14:nvContentPartPr>
            <p14:xfrm>
              <a:off x="10465149" y="4001606"/>
              <a:ext cx="189360" cy="22608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460109" y="3997286"/>
                <a:ext cx="1987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/>
              <p14:cNvContentPartPr/>
              <p14:nvPr/>
            </p14:nvContentPartPr>
            <p14:xfrm>
              <a:off x="9880149" y="4152086"/>
              <a:ext cx="257040" cy="21960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875109" y="4147766"/>
                <a:ext cx="2664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Ink 52"/>
              <p14:cNvContentPartPr/>
              <p14:nvPr/>
            </p14:nvContentPartPr>
            <p14:xfrm>
              <a:off x="8729229" y="4863086"/>
              <a:ext cx="154440" cy="554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23829" y="4857686"/>
                <a:ext cx="163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/>
              <p14:cNvContentPartPr/>
              <p14:nvPr/>
            </p14:nvContentPartPr>
            <p14:xfrm>
              <a:off x="10618509" y="4626206"/>
              <a:ext cx="47160" cy="6120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13469" y="4622246"/>
                <a:ext cx="561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/>
              <p14:cNvContentPartPr/>
              <p14:nvPr/>
            </p14:nvContentPartPr>
            <p14:xfrm>
              <a:off x="9993909" y="4643846"/>
              <a:ext cx="60480" cy="730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989229" y="4639886"/>
                <a:ext cx="691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Ink 59"/>
              <p14:cNvContentPartPr/>
              <p14:nvPr/>
            </p14:nvContentPartPr>
            <p14:xfrm>
              <a:off x="9309189" y="4876766"/>
              <a:ext cx="127440" cy="3744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304869" y="4872806"/>
                <a:ext cx="135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5" name="Ink 64"/>
              <p14:cNvContentPartPr/>
              <p14:nvPr/>
            </p14:nvContentPartPr>
            <p14:xfrm>
              <a:off x="6028149" y="3189086"/>
              <a:ext cx="2018520" cy="2327969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23469" y="3184406"/>
                <a:ext cx="2030400" cy="23481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8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B022F-B4AB-4667-B47A-AFD477ED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47" y="872837"/>
            <a:ext cx="6652779" cy="5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0618-B730-4329-B8B0-D3DD67E3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4" y="773256"/>
            <a:ext cx="8172450" cy="5810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51D7B0-1A10-4997-9EF0-4CBC8C9E21A5}"/>
                  </a:ext>
                </a:extLst>
              </p14:cNvPr>
              <p14:cNvContentPartPr/>
              <p14:nvPr/>
            </p14:nvContentPartPr>
            <p14:xfrm>
              <a:off x="10604607" y="14455"/>
              <a:ext cx="889200" cy="446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51D7B0-1A10-4997-9EF0-4CBC8C9E21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6607" y="-3545"/>
                <a:ext cx="9248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11ED79D-67F6-4050-A402-20030186CF0F}"/>
                  </a:ext>
                </a:extLst>
              </p14:cNvPr>
              <p14:cNvContentPartPr/>
              <p14:nvPr/>
            </p14:nvContentPartPr>
            <p14:xfrm>
              <a:off x="8507967" y="-42415"/>
              <a:ext cx="1720440" cy="385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11ED79D-67F6-4050-A402-20030186CF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9967" y="-60415"/>
                <a:ext cx="17560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0B5850-7764-4324-8B76-8477FFF46888}"/>
                  </a:ext>
                </a:extLst>
              </p14:cNvPr>
              <p14:cNvContentPartPr/>
              <p14:nvPr/>
            </p14:nvContentPartPr>
            <p14:xfrm>
              <a:off x="6426447" y="64865"/>
              <a:ext cx="184320" cy="261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0B5850-7764-4324-8B76-8477FFF46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8447" y="46865"/>
                <a:ext cx="219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ADB20A-7035-4C85-900E-3636EC30099C}"/>
                  </a:ext>
                </a:extLst>
              </p14:cNvPr>
              <p14:cNvContentPartPr/>
              <p14:nvPr/>
            </p14:nvContentPartPr>
            <p14:xfrm>
              <a:off x="7265967" y="-11815"/>
              <a:ext cx="921240" cy="48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ADB20A-7035-4C85-900E-3636EC3009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7967" y="-29815"/>
                <a:ext cx="95688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FAB1DCB-F5E3-4A58-9622-79E056B6C6D1}"/>
                  </a:ext>
                </a:extLst>
              </p14:cNvPr>
              <p14:cNvContentPartPr/>
              <p14:nvPr/>
            </p14:nvContentPartPr>
            <p14:xfrm>
              <a:off x="2844087" y="-235375"/>
              <a:ext cx="2331000" cy="706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FAB1DCB-F5E3-4A58-9622-79E056B6C6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6087" y="-253375"/>
                <a:ext cx="23666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A9CB9-2C04-4D15-B1F6-045E6B40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8865"/>
            <a:ext cx="12192000" cy="6146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E91460-7DF8-4234-A185-EAB3ED49494F}"/>
                  </a:ext>
                </a:extLst>
              </p14:cNvPr>
              <p14:cNvContentPartPr/>
              <p14:nvPr/>
            </p14:nvContentPartPr>
            <p14:xfrm>
              <a:off x="1470327" y="2344735"/>
              <a:ext cx="1095480" cy="20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E91460-7DF8-4234-A185-EAB3ED4949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2327" y="2326735"/>
                <a:ext cx="11311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D00F56-7B39-4803-BDC3-001F4E6895B5}"/>
                  </a:ext>
                </a:extLst>
              </p14:cNvPr>
              <p14:cNvContentPartPr/>
              <p14:nvPr/>
            </p14:nvContentPartPr>
            <p14:xfrm>
              <a:off x="6350487" y="1831375"/>
              <a:ext cx="880200" cy="895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D00F56-7B39-4803-BDC3-001F4E6895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2487" y="1813375"/>
                <a:ext cx="91584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DF07F0-89AF-4BED-96A4-189CB3CD60C5}"/>
                  </a:ext>
                </a:extLst>
              </p14:cNvPr>
              <p14:cNvContentPartPr/>
              <p14:nvPr/>
            </p14:nvContentPartPr>
            <p14:xfrm>
              <a:off x="3469047" y="1877815"/>
              <a:ext cx="1810440" cy="734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DF07F0-89AF-4BED-96A4-189CB3CD60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1047" y="1859815"/>
                <a:ext cx="1846080" cy="7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2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212F8-EFAA-40F8-B9F4-1F4A51A3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5" y="1255134"/>
            <a:ext cx="9756787" cy="2818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FF55B5-31C4-4731-B922-AA809CC891B0}"/>
                  </a:ext>
                </a:extLst>
              </p14:cNvPr>
              <p14:cNvContentPartPr/>
              <p14:nvPr/>
            </p14:nvContentPartPr>
            <p14:xfrm>
              <a:off x="4110207" y="1422775"/>
              <a:ext cx="866160" cy="641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FF55B5-31C4-4731-B922-AA809CC891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2207" y="1404775"/>
                <a:ext cx="90180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7365DC-0E55-4285-A55D-0FCABFFF65A5}"/>
                  </a:ext>
                </a:extLst>
              </p14:cNvPr>
              <p14:cNvContentPartPr/>
              <p14:nvPr/>
            </p14:nvContentPartPr>
            <p14:xfrm>
              <a:off x="874167" y="3052855"/>
              <a:ext cx="6896160" cy="817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7365DC-0E55-4285-A55D-0FCABFFF65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167" y="3034855"/>
                <a:ext cx="693180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590A42A-B1B9-4E5C-AE6D-EF287F29259B}"/>
                  </a:ext>
                </a:extLst>
              </p14:cNvPr>
              <p14:cNvContentPartPr/>
              <p14:nvPr/>
            </p14:nvContentPartPr>
            <p14:xfrm>
              <a:off x="3542487" y="2086255"/>
              <a:ext cx="4644360" cy="651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590A42A-B1B9-4E5C-AE6D-EF287F2925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4487" y="2068255"/>
                <a:ext cx="468000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34DAEB-7641-4D4E-B307-B08C522DBA23}"/>
                  </a:ext>
                </a:extLst>
              </p14:cNvPr>
              <p14:cNvContentPartPr/>
              <p14:nvPr/>
            </p14:nvContentPartPr>
            <p14:xfrm>
              <a:off x="5529687" y="1914895"/>
              <a:ext cx="3658320" cy="80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34DAEB-7641-4D4E-B307-B08C522DBA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1687" y="1896895"/>
                <a:ext cx="3693960" cy="8380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C45AE06-2780-4171-80A6-C0E34BD1AA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12" y="4371327"/>
            <a:ext cx="7724775" cy="1885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D4B49F1-77DB-4B1F-ADBF-F5388FD21C67}"/>
                  </a:ext>
                </a:extLst>
              </p14:cNvPr>
              <p14:cNvContentPartPr/>
              <p14:nvPr/>
            </p14:nvContentPartPr>
            <p14:xfrm>
              <a:off x="7325367" y="-97145"/>
              <a:ext cx="4109400" cy="746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D4B49F1-77DB-4B1F-ADBF-F5388FD21C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07367" y="-115145"/>
                <a:ext cx="4145040" cy="7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3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58309" y="1118726"/>
              <a:ext cx="867240" cy="891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2549" y="1110806"/>
                <a:ext cx="87876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2994789" y="1006766"/>
              <a:ext cx="2410200" cy="1178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6869" y="999206"/>
                <a:ext cx="242640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960669" y="1199006"/>
              <a:ext cx="861120" cy="6598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629" y="1193246"/>
                <a:ext cx="87192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1487829" y="3713246"/>
              <a:ext cx="1458360" cy="10152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0269" y="3705326"/>
                <a:ext cx="147384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3150669" y="2628206"/>
              <a:ext cx="2092680" cy="10306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2749" y="2620646"/>
                <a:ext cx="210744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3436509" y="2837726"/>
              <a:ext cx="1412280" cy="5259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1109" y="2830526"/>
                <a:ext cx="142524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51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E5F72-7594-4605-8B7C-24427677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98826"/>
            <a:ext cx="10753725" cy="1285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878FA7-E96C-4FB2-8EEA-C9DF7E922A73}"/>
                  </a:ext>
                </a:extLst>
              </p14:cNvPr>
              <p14:cNvContentPartPr/>
              <p14:nvPr/>
            </p14:nvContentPartPr>
            <p14:xfrm>
              <a:off x="1146327" y="2875375"/>
              <a:ext cx="478080" cy="335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878FA7-E96C-4FB2-8EEA-C9DF7E922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8327" y="2857375"/>
                <a:ext cx="513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ABF73B-025A-4478-A0D2-8AEE3628CC6C}"/>
                  </a:ext>
                </a:extLst>
              </p14:cNvPr>
              <p14:cNvContentPartPr/>
              <p14:nvPr/>
            </p14:nvContentPartPr>
            <p14:xfrm>
              <a:off x="2088087" y="2220895"/>
              <a:ext cx="1242000" cy="1303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ABF73B-025A-4478-A0D2-8AEE3628CC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0087" y="2202895"/>
                <a:ext cx="127764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55A3-1391-41E2-B692-8C4605B69475}"/>
                  </a:ext>
                </a:extLst>
              </p14:cNvPr>
              <p14:cNvContentPartPr/>
              <p14:nvPr/>
            </p14:nvContentPartPr>
            <p14:xfrm>
              <a:off x="4218927" y="2973655"/>
              <a:ext cx="552600" cy="371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55A3-1391-41E2-B692-8C4605B694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0927" y="2955655"/>
                <a:ext cx="5882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8B81C8-5D6E-4AD0-BCBF-B439AA8B7E4C}"/>
                  </a:ext>
                </a:extLst>
              </p14:cNvPr>
              <p14:cNvContentPartPr/>
              <p14:nvPr/>
            </p14:nvContentPartPr>
            <p14:xfrm>
              <a:off x="5201367" y="2301895"/>
              <a:ext cx="1757520" cy="1383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8B81C8-5D6E-4AD0-BCBF-B439AA8B7E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3367" y="2283895"/>
                <a:ext cx="1793160" cy="14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E45963-777B-4FA6-95B3-16ABDD6AC88E}"/>
                  </a:ext>
                </a:extLst>
              </p14:cNvPr>
              <p14:cNvContentPartPr/>
              <p14:nvPr/>
            </p14:nvContentPartPr>
            <p14:xfrm>
              <a:off x="8221047" y="3705175"/>
              <a:ext cx="2792520" cy="1160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E45963-777B-4FA6-95B3-16ABDD6AC8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03047" y="3687175"/>
                <a:ext cx="282816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73E3975-13B2-4920-BF31-657D3D2CF5B8}"/>
                  </a:ext>
                </a:extLst>
              </p14:cNvPr>
              <p14:cNvContentPartPr/>
              <p14:nvPr/>
            </p14:nvContentPartPr>
            <p14:xfrm>
              <a:off x="1094127" y="4245175"/>
              <a:ext cx="196560" cy="448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73E3975-13B2-4920-BF31-657D3D2CF5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6127" y="4227175"/>
                <a:ext cx="2322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8A6D0E-606A-4525-9193-E13EBE0FA053}"/>
                  </a:ext>
                </a:extLst>
              </p14:cNvPr>
              <p14:cNvContentPartPr/>
              <p14:nvPr/>
            </p14:nvContentPartPr>
            <p14:xfrm>
              <a:off x="3040647" y="4056535"/>
              <a:ext cx="1013400" cy="516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8A6D0E-606A-4525-9193-E13EBE0FA0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22647" y="4038535"/>
                <a:ext cx="104904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AE421C-5F4A-412E-8C1C-6504A5F1F472}"/>
                  </a:ext>
                </a:extLst>
              </p14:cNvPr>
              <p14:cNvContentPartPr/>
              <p14:nvPr/>
            </p14:nvContentPartPr>
            <p14:xfrm>
              <a:off x="1545927" y="4254535"/>
              <a:ext cx="1197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AE421C-5F4A-412E-8C1C-6504A5F1F4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7927" y="4236535"/>
                <a:ext cx="1233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AABBA79-3F9B-4980-84E7-EB2CB715C7B3}"/>
                  </a:ext>
                </a:extLst>
              </p14:cNvPr>
              <p14:cNvContentPartPr/>
              <p14:nvPr/>
            </p14:nvContentPartPr>
            <p14:xfrm>
              <a:off x="1503447" y="4979575"/>
              <a:ext cx="180000" cy="452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AABBA79-3F9B-4980-84E7-EB2CB715C7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85447" y="4961575"/>
                <a:ext cx="2156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25CAA73-8FF7-4225-BD30-EC47FC2DC161}"/>
                  </a:ext>
                </a:extLst>
              </p14:cNvPr>
              <p14:cNvContentPartPr/>
              <p14:nvPr/>
            </p14:nvContentPartPr>
            <p14:xfrm>
              <a:off x="2579487" y="5958775"/>
              <a:ext cx="173160" cy="252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25CAA73-8FF7-4225-BD30-EC47FC2DC1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61487" y="5940775"/>
                <a:ext cx="208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DB09AA8-137F-4D75-B6E8-ACAB9105DA06}"/>
                  </a:ext>
                </a:extLst>
              </p14:cNvPr>
              <p14:cNvContentPartPr/>
              <p14:nvPr/>
            </p14:nvContentPartPr>
            <p14:xfrm>
              <a:off x="2987367" y="5649895"/>
              <a:ext cx="189000" cy="279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DB09AA8-137F-4D75-B6E8-ACAB9105DA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69367" y="5631895"/>
                <a:ext cx="2246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C0BA13D-950E-4C02-A6C8-5DF02072EA73}"/>
                  </a:ext>
                </a:extLst>
              </p14:cNvPr>
              <p14:cNvContentPartPr/>
              <p14:nvPr/>
            </p14:nvContentPartPr>
            <p14:xfrm>
              <a:off x="3383367" y="6125455"/>
              <a:ext cx="360720" cy="130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C0BA13D-950E-4C02-A6C8-5DF02072EA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65367" y="6107455"/>
                <a:ext cx="3963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68D2F7D-013B-4807-8247-9615C586CBD2}"/>
                  </a:ext>
                </a:extLst>
              </p14:cNvPr>
              <p14:cNvContentPartPr/>
              <p14:nvPr/>
            </p14:nvContentPartPr>
            <p14:xfrm>
              <a:off x="1437207" y="5728375"/>
              <a:ext cx="873360" cy="636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68D2F7D-013B-4807-8247-9615C586CB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19207" y="5710375"/>
                <a:ext cx="90900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D48E00C-AE3A-43DB-8FD4-3F898D640BAD}"/>
                  </a:ext>
                </a:extLst>
              </p14:cNvPr>
              <p14:cNvContentPartPr/>
              <p14:nvPr/>
            </p14:nvContentPartPr>
            <p14:xfrm>
              <a:off x="3307767" y="4851775"/>
              <a:ext cx="140400" cy="443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D48E00C-AE3A-43DB-8FD4-3F898D640B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9767" y="4833775"/>
                <a:ext cx="1760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C806E3-0A3C-46F5-9AA5-F98F780DCEE7}"/>
                  </a:ext>
                </a:extLst>
              </p14:cNvPr>
              <p14:cNvContentPartPr/>
              <p14:nvPr/>
            </p14:nvContentPartPr>
            <p14:xfrm>
              <a:off x="4464807" y="5573935"/>
              <a:ext cx="1029960" cy="66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C806E3-0A3C-46F5-9AA5-F98F780DCEE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46807" y="5555935"/>
                <a:ext cx="10656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E263411-DB7A-43D8-A772-0E4EC915A0C4}"/>
                  </a:ext>
                </a:extLst>
              </p14:cNvPr>
              <p14:cNvContentPartPr/>
              <p14:nvPr/>
            </p14:nvContentPartPr>
            <p14:xfrm>
              <a:off x="7959327" y="6114655"/>
              <a:ext cx="262800" cy="116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E263411-DB7A-43D8-A772-0E4EC915A0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41327" y="6096655"/>
                <a:ext cx="298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740073-4466-4159-A295-44D3F1620F9C}"/>
                  </a:ext>
                </a:extLst>
              </p14:cNvPr>
              <p14:cNvContentPartPr/>
              <p14:nvPr/>
            </p14:nvContentPartPr>
            <p14:xfrm>
              <a:off x="5735607" y="5555215"/>
              <a:ext cx="1859760" cy="1252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740073-4466-4159-A295-44D3F1620F9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17607" y="5537215"/>
                <a:ext cx="1895400" cy="12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56AD657-F224-4DCF-AD8B-279A67C3F4E8}"/>
                  </a:ext>
                </a:extLst>
              </p14:cNvPr>
              <p14:cNvContentPartPr/>
              <p14:nvPr/>
            </p14:nvContentPartPr>
            <p14:xfrm>
              <a:off x="8767887" y="5849335"/>
              <a:ext cx="533160" cy="315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56AD657-F224-4DCF-AD8B-279A67C3F4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49887" y="5831335"/>
                <a:ext cx="5688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588F643-493B-46D1-B330-2FE9043C7251}"/>
                  </a:ext>
                </a:extLst>
              </p14:cNvPr>
              <p14:cNvContentPartPr/>
              <p14:nvPr/>
            </p14:nvContentPartPr>
            <p14:xfrm>
              <a:off x="9600927" y="5966335"/>
              <a:ext cx="1166760" cy="3502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588F643-493B-46D1-B330-2FE9043C725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582927" y="5948335"/>
                <a:ext cx="12024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5179A18-33FE-4256-A417-146CAE6A1205}"/>
                  </a:ext>
                </a:extLst>
              </p14:cNvPr>
              <p14:cNvContentPartPr/>
              <p14:nvPr/>
            </p14:nvContentPartPr>
            <p14:xfrm>
              <a:off x="11044167" y="5937895"/>
              <a:ext cx="1123920" cy="394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5179A18-33FE-4256-A417-146CAE6A120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26167" y="5919895"/>
                <a:ext cx="1159560" cy="4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1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Hafez.pc</cp:lastModifiedBy>
  <cp:revision>12</cp:revision>
  <dcterms:created xsi:type="dcterms:W3CDTF">2021-10-12T07:50:00Z</dcterms:created>
  <dcterms:modified xsi:type="dcterms:W3CDTF">2024-02-28T07:07:11Z</dcterms:modified>
</cp:coreProperties>
</file>